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51"/>
  </p:notesMasterIdLst>
  <p:sldIdLst>
    <p:sldId id="256" r:id="rId2"/>
    <p:sldId id="278" r:id="rId3"/>
    <p:sldId id="257" r:id="rId4"/>
    <p:sldId id="281" r:id="rId5"/>
    <p:sldId id="310" r:id="rId6"/>
    <p:sldId id="299" r:id="rId7"/>
    <p:sldId id="311" r:id="rId8"/>
    <p:sldId id="312" r:id="rId9"/>
    <p:sldId id="313" r:id="rId10"/>
    <p:sldId id="314" r:id="rId11"/>
    <p:sldId id="300" r:id="rId12"/>
    <p:sldId id="315" r:id="rId13"/>
    <p:sldId id="316" r:id="rId14"/>
    <p:sldId id="317" r:id="rId15"/>
    <p:sldId id="302" r:id="rId16"/>
    <p:sldId id="328" r:id="rId17"/>
    <p:sldId id="329" r:id="rId18"/>
    <p:sldId id="301" r:id="rId19"/>
    <p:sldId id="322" r:id="rId20"/>
    <p:sldId id="323" r:id="rId21"/>
    <p:sldId id="303" r:id="rId22"/>
    <p:sldId id="332" r:id="rId23"/>
    <p:sldId id="333" r:id="rId24"/>
    <p:sldId id="335" r:id="rId25"/>
    <p:sldId id="338" r:id="rId26"/>
    <p:sldId id="334" r:id="rId27"/>
    <p:sldId id="319" r:id="rId28"/>
    <p:sldId id="304" r:id="rId29"/>
    <p:sldId id="320" r:id="rId30"/>
    <p:sldId id="339" r:id="rId31"/>
    <p:sldId id="336" r:id="rId32"/>
    <p:sldId id="340" r:id="rId33"/>
    <p:sldId id="337" r:id="rId34"/>
    <p:sldId id="306" r:id="rId35"/>
    <p:sldId id="341" r:id="rId36"/>
    <p:sldId id="342" r:id="rId37"/>
    <p:sldId id="343" r:id="rId38"/>
    <p:sldId id="344" r:id="rId39"/>
    <p:sldId id="307" r:id="rId40"/>
    <p:sldId id="324" r:id="rId41"/>
    <p:sldId id="325" r:id="rId42"/>
    <p:sldId id="308" r:id="rId43"/>
    <p:sldId id="330" r:id="rId44"/>
    <p:sldId id="305" r:id="rId45"/>
    <p:sldId id="331" r:id="rId46"/>
    <p:sldId id="309" r:id="rId47"/>
    <p:sldId id="326" r:id="rId48"/>
    <p:sldId id="327" r:id="rId49"/>
    <p:sldId id="298"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2E090C-5C96-49A1-95BB-A5808CAF9896}" v="10" dt="2025-02-10T14:55:48.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Larson" userId="0f13f1a6-4de4-4a72-a8fc-1a420a46f923" providerId="ADAL" clId="{A6021E18-6157-4C5B-8E7D-170B2DE1044E}"/>
    <pc:docChg chg="undo redo custSel addSld delSld modSld">
      <pc:chgData name="Amanda Larson" userId="0f13f1a6-4de4-4a72-a8fc-1a420a46f923" providerId="ADAL" clId="{A6021E18-6157-4C5B-8E7D-170B2DE1044E}" dt="2025-02-10T13:18:24.180" v="10131" actId="20577"/>
      <pc:docMkLst>
        <pc:docMk/>
      </pc:docMkLst>
      <pc:sldChg chg="modNotesTx">
        <pc:chgData name="Amanda Larson" userId="0f13f1a6-4de4-4a72-a8fc-1a420a46f923" providerId="ADAL" clId="{A6021E18-6157-4C5B-8E7D-170B2DE1044E}" dt="2025-02-06T17:26:01.293" v="9929" actId="20577"/>
        <pc:sldMkLst>
          <pc:docMk/>
          <pc:sldMk cId="1060947378" sldId="256"/>
        </pc:sldMkLst>
      </pc:sldChg>
      <pc:sldChg chg="modSp modNotesTx">
        <pc:chgData name="Amanda Larson" userId="0f13f1a6-4de4-4a72-a8fc-1a420a46f923" providerId="ADAL" clId="{A6021E18-6157-4C5B-8E7D-170B2DE1044E}" dt="2025-02-06T17:26:07.491" v="9939" actId="20577"/>
        <pc:sldMkLst>
          <pc:docMk/>
          <pc:sldMk cId="2421496778" sldId="257"/>
        </pc:sldMkLst>
        <pc:graphicFrameChg chg="mod">
          <ac:chgData name="Amanda Larson" userId="0f13f1a6-4de4-4a72-a8fc-1a420a46f923" providerId="ADAL" clId="{A6021E18-6157-4C5B-8E7D-170B2DE1044E}" dt="2025-01-08T16:13:46.678" v="234"/>
          <ac:graphicFrameMkLst>
            <pc:docMk/>
            <pc:sldMk cId="2421496778" sldId="257"/>
            <ac:graphicFrameMk id="25" creationId="{5094955C-E78D-B4B9-3553-BA67A13F0E32}"/>
          </ac:graphicFrameMkLst>
        </pc:graphicFrameChg>
      </pc:sldChg>
      <pc:sldChg chg="addSp delSp modSp mod">
        <pc:chgData name="Amanda Larson" userId="0f13f1a6-4de4-4a72-a8fc-1a420a46f923" providerId="ADAL" clId="{A6021E18-6157-4C5B-8E7D-170B2DE1044E}" dt="2025-01-08T16:26:13.474" v="1646" actId="20577"/>
        <pc:sldMkLst>
          <pc:docMk/>
          <pc:sldMk cId="2542648682" sldId="258"/>
        </pc:sldMkLst>
      </pc:sldChg>
      <pc:sldChg chg="modNotesTx">
        <pc:chgData name="Amanda Larson" userId="0f13f1a6-4de4-4a72-a8fc-1a420a46f923" providerId="ADAL" clId="{A6021E18-6157-4C5B-8E7D-170B2DE1044E}" dt="2025-02-06T17:26:04.040" v="9934" actId="20577"/>
        <pc:sldMkLst>
          <pc:docMk/>
          <pc:sldMk cId="4147892752" sldId="278"/>
        </pc:sldMkLst>
      </pc:sldChg>
      <pc:sldChg chg="addSp delSp modSp mod">
        <pc:chgData name="Amanda Larson" userId="0f13f1a6-4de4-4a72-a8fc-1a420a46f923" providerId="ADAL" clId="{A6021E18-6157-4C5B-8E7D-170B2DE1044E}" dt="2025-01-08T19:22:12.909" v="2471" actId="20577"/>
        <pc:sldMkLst>
          <pc:docMk/>
          <pc:sldMk cId="2762747034" sldId="279"/>
        </pc:sldMkLst>
      </pc:sldChg>
      <pc:sldChg chg="addSp delSp modSp mod modNotesTx">
        <pc:chgData name="Amanda Larson" userId="0f13f1a6-4de4-4a72-a8fc-1a420a46f923" providerId="ADAL" clId="{A6021E18-6157-4C5B-8E7D-170B2DE1044E}" dt="2025-02-06T19:53:40.264" v="10031" actId="20577"/>
        <pc:sldMkLst>
          <pc:docMk/>
          <pc:sldMk cId="34573895" sldId="281"/>
        </pc:sldMkLst>
        <pc:spChg chg="mod">
          <ac:chgData name="Amanda Larson" userId="0f13f1a6-4de4-4a72-a8fc-1a420a46f923" providerId="ADAL" clId="{A6021E18-6157-4C5B-8E7D-170B2DE1044E}" dt="2025-01-08T16:14:46.930" v="282" actId="20577"/>
          <ac:spMkLst>
            <pc:docMk/>
            <pc:sldMk cId="34573895" sldId="281"/>
            <ac:spMk id="2" creationId="{073F5B07-D54A-FFE6-6F0E-B92FAC1D0142}"/>
          </ac:spMkLst>
        </pc:spChg>
      </pc:sldChg>
      <pc:sldChg chg="addSp delSp modSp mod">
        <pc:chgData name="Amanda Larson" userId="0f13f1a6-4de4-4a72-a8fc-1a420a46f923" providerId="ADAL" clId="{A6021E18-6157-4C5B-8E7D-170B2DE1044E}" dt="2025-01-08T16:27:14.647" v="1699" actId="1076"/>
        <pc:sldMkLst>
          <pc:docMk/>
          <pc:sldMk cId="4280966537" sldId="291"/>
        </pc:sldMkLst>
      </pc:sldChg>
      <pc:sldChg chg="modSp mod">
        <pc:chgData name="Amanda Larson" userId="0f13f1a6-4de4-4a72-a8fc-1a420a46f923" providerId="ADAL" clId="{A6021E18-6157-4C5B-8E7D-170B2DE1044E}" dt="2025-01-08T15:51:58.908" v="1" actId="1076"/>
        <pc:sldMkLst>
          <pc:docMk/>
          <pc:sldMk cId="227443723" sldId="300"/>
        </pc:sldMkLst>
      </pc:sldChg>
      <pc:sldChg chg="modNotesTx">
        <pc:chgData name="Amanda Larson" userId="0f13f1a6-4de4-4a72-a8fc-1a420a46f923" providerId="ADAL" clId="{A6021E18-6157-4C5B-8E7D-170B2DE1044E}" dt="2025-02-06T16:43:33.885" v="9708" actId="20577"/>
        <pc:sldMkLst>
          <pc:docMk/>
          <pc:sldMk cId="9779276" sldId="302"/>
        </pc:sldMkLst>
      </pc:sldChg>
      <pc:sldChg chg="modNotesTx">
        <pc:chgData name="Amanda Larson" userId="0f13f1a6-4de4-4a72-a8fc-1a420a46f923" providerId="ADAL" clId="{A6021E18-6157-4C5B-8E7D-170B2DE1044E}" dt="2025-02-06T17:22:11.803" v="9737" actId="20577"/>
        <pc:sldMkLst>
          <pc:docMk/>
          <pc:sldMk cId="1624943926" sldId="303"/>
        </pc:sldMkLst>
      </pc:sldChg>
      <pc:sldChg chg="modNotesTx">
        <pc:chgData name="Amanda Larson" userId="0f13f1a6-4de4-4a72-a8fc-1a420a46f923" providerId="ADAL" clId="{A6021E18-6157-4C5B-8E7D-170B2DE1044E}" dt="2025-02-06T17:25:37.612" v="9904" actId="20577"/>
        <pc:sldMkLst>
          <pc:docMk/>
          <pc:sldMk cId="2643887430" sldId="305"/>
        </pc:sldMkLst>
      </pc:sldChg>
      <pc:sldChg chg="modNotesTx">
        <pc:chgData name="Amanda Larson" userId="0f13f1a6-4de4-4a72-a8fc-1a420a46f923" providerId="ADAL" clId="{A6021E18-6157-4C5B-8E7D-170B2DE1044E}" dt="2025-02-06T17:25:00.760" v="9848" actId="20577"/>
        <pc:sldMkLst>
          <pc:docMk/>
          <pc:sldMk cId="3630804302" sldId="306"/>
        </pc:sldMkLst>
      </pc:sldChg>
      <pc:sldChg chg="addSp delSp modSp mod delDesignElem chgLayout">
        <pc:chgData name="Amanda Larson" userId="0f13f1a6-4de4-4a72-a8fc-1a420a46f923" providerId="ADAL" clId="{A6021E18-6157-4C5B-8E7D-170B2DE1044E}" dt="2025-02-05T18:42:40.320" v="7191" actId="6264"/>
        <pc:sldMkLst>
          <pc:docMk/>
          <pc:sldMk cId="4265532187" sldId="308"/>
        </pc:sldMkLst>
        <pc:spChg chg="mod ord">
          <ac:chgData name="Amanda Larson" userId="0f13f1a6-4de4-4a72-a8fc-1a420a46f923" providerId="ADAL" clId="{A6021E18-6157-4C5B-8E7D-170B2DE1044E}" dt="2025-02-05T18:42:40.320" v="7191" actId="6264"/>
          <ac:spMkLst>
            <pc:docMk/>
            <pc:sldMk cId="4265532187" sldId="308"/>
            <ac:spMk id="2" creationId="{01ADDC27-73C6-CC94-E4AE-D64C1B64BD57}"/>
          </ac:spMkLst>
        </pc:spChg>
        <pc:spChg chg="add del">
          <ac:chgData name="Amanda Larson" userId="0f13f1a6-4de4-4a72-a8fc-1a420a46f923" providerId="ADAL" clId="{A6021E18-6157-4C5B-8E7D-170B2DE1044E}" dt="2025-02-05T18:42:40.320" v="7191" actId="6264"/>
          <ac:spMkLst>
            <pc:docMk/>
            <pc:sldMk cId="4265532187" sldId="308"/>
            <ac:spMk id="20" creationId="{5669AB50-4CAD-4D10-A09A-A0C01AF9E6F6}"/>
          </ac:spMkLst>
        </pc:spChg>
        <pc:grpChg chg="add del">
          <ac:chgData name="Amanda Larson" userId="0f13f1a6-4de4-4a72-a8fc-1a420a46f923" providerId="ADAL" clId="{A6021E18-6157-4C5B-8E7D-170B2DE1044E}" dt="2025-02-05T18:42:40.320" v="7191" actId="6264"/>
          <ac:grpSpMkLst>
            <pc:docMk/>
            <pc:sldMk cId="4265532187" sldId="308"/>
            <ac:grpSpMk id="11" creationId="{5A992EA8-A2AE-480C-BFF9-7B134643975C}"/>
          </ac:grpSpMkLst>
        </pc:grpChg>
      </pc:sldChg>
      <pc:sldChg chg="modNotesTx">
        <pc:chgData name="Amanda Larson" userId="0f13f1a6-4de4-4a72-a8fc-1a420a46f923" providerId="ADAL" clId="{A6021E18-6157-4C5B-8E7D-170B2DE1044E}" dt="2025-02-06T17:25:46.858" v="9914" actId="20577"/>
        <pc:sldMkLst>
          <pc:docMk/>
          <pc:sldMk cId="441236460" sldId="309"/>
        </pc:sldMkLst>
      </pc:sldChg>
      <pc:sldChg chg="modNotesTx">
        <pc:chgData name="Amanda Larson" userId="0f13f1a6-4de4-4a72-a8fc-1a420a46f923" providerId="ADAL" clId="{A6021E18-6157-4C5B-8E7D-170B2DE1044E}" dt="2025-02-06T19:53:43.477" v="10035" actId="20577"/>
        <pc:sldMkLst>
          <pc:docMk/>
          <pc:sldMk cId="469359469" sldId="310"/>
        </pc:sldMkLst>
      </pc:sldChg>
      <pc:sldChg chg="modNotesTx">
        <pc:chgData name="Amanda Larson" userId="0f13f1a6-4de4-4a72-a8fc-1a420a46f923" providerId="ADAL" clId="{A6021E18-6157-4C5B-8E7D-170B2DE1044E}" dt="2025-02-06T17:26:37.482" v="9948" actId="20577"/>
        <pc:sldMkLst>
          <pc:docMk/>
          <pc:sldMk cId="4064318461" sldId="311"/>
        </pc:sldMkLst>
      </pc:sldChg>
      <pc:sldChg chg="modNotesTx">
        <pc:chgData name="Amanda Larson" userId="0f13f1a6-4de4-4a72-a8fc-1a420a46f923" providerId="ADAL" clId="{A6021E18-6157-4C5B-8E7D-170B2DE1044E}" dt="2025-02-06T16:42:28.300" v="9666" actId="20577"/>
        <pc:sldMkLst>
          <pc:docMk/>
          <pc:sldMk cId="534060428" sldId="312"/>
        </pc:sldMkLst>
      </pc:sldChg>
      <pc:sldChg chg="modNotesTx">
        <pc:chgData name="Amanda Larson" userId="0f13f1a6-4de4-4a72-a8fc-1a420a46f923" providerId="ADAL" clId="{A6021E18-6157-4C5B-8E7D-170B2DE1044E}" dt="2025-02-06T16:42:32.809" v="9671" actId="20577"/>
        <pc:sldMkLst>
          <pc:docMk/>
          <pc:sldMk cId="2481825506" sldId="313"/>
        </pc:sldMkLst>
      </pc:sldChg>
      <pc:sldChg chg="modNotesTx">
        <pc:chgData name="Amanda Larson" userId="0f13f1a6-4de4-4a72-a8fc-1a420a46f923" providerId="ADAL" clId="{A6021E18-6157-4C5B-8E7D-170B2DE1044E}" dt="2025-02-06T16:42:55.244" v="9676" actId="20577"/>
        <pc:sldMkLst>
          <pc:docMk/>
          <pc:sldMk cId="2365911993" sldId="314"/>
        </pc:sldMkLst>
      </pc:sldChg>
      <pc:sldChg chg="modNotesTx">
        <pc:chgData name="Amanda Larson" userId="0f13f1a6-4de4-4a72-a8fc-1a420a46f923" providerId="ADAL" clId="{A6021E18-6157-4C5B-8E7D-170B2DE1044E}" dt="2025-02-06T16:43:05.539" v="9683" actId="20577"/>
        <pc:sldMkLst>
          <pc:docMk/>
          <pc:sldMk cId="1042572361" sldId="315"/>
        </pc:sldMkLst>
      </pc:sldChg>
      <pc:sldChg chg="modNotesTx">
        <pc:chgData name="Amanda Larson" userId="0f13f1a6-4de4-4a72-a8fc-1a420a46f923" providerId="ADAL" clId="{A6021E18-6157-4C5B-8E7D-170B2DE1044E}" dt="2025-02-06T16:43:15.449" v="9690" actId="20577"/>
        <pc:sldMkLst>
          <pc:docMk/>
          <pc:sldMk cId="3638008950" sldId="316"/>
        </pc:sldMkLst>
      </pc:sldChg>
      <pc:sldChg chg="modNotesTx">
        <pc:chgData name="Amanda Larson" userId="0f13f1a6-4de4-4a72-a8fc-1a420a46f923" providerId="ADAL" clId="{A6021E18-6157-4C5B-8E7D-170B2DE1044E}" dt="2025-02-06T16:43:29.494" v="9697" actId="20577"/>
        <pc:sldMkLst>
          <pc:docMk/>
          <pc:sldMk cId="3109533593" sldId="317"/>
        </pc:sldMkLst>
      </pc:sldChg>
      <pc:sldChg chg="addSp delSp modSp new add del mod setBg">
        <pc:chgData name="Amanda Larson" userId="0f13f1a6-4de4-4a72-a8fc-1a420a46f923" providerId="ADAL" clId="{A6021E18-6157-4C5B-8E7D-170B2DE1044E}" dt="2025-02-05T18:55:12.159" v="7929" actId="20577"/>
        <pc:sldMkLst>
          <pc:docMk/>
          <pc:sldMk cId="444093556" sldId="318"/>
        </pc:sldMkLst>
      </pc:sldChg>
      <pc:sldChg chg="new del">
        <pc:chgData name="Amanda Larson" userId="0f13f1a6-4de4-4a72-a8fc-1a420a46f923" providerId="ADAL" clId="{A6021E18-6157-4C5B-8E7D-170B2DE1044E}" dt="2025-01-30T18:57:16.506" v="2473" actId="680"/>
        <pc:sldMkLst>
          <pc:docMk/>
          <pc:sldMk cId="1400228158" sldId="318"/>
        </pc:sldMkLst>
      </pc:sldChg>
      <pc:sldChg chg="addSp delSp modSp new mod modNotesTx">
        <pc:chgData name="Amanda Larson" userId="0f13f1a6-4de4-4a72-a8fc-1a420a46f923" providerId="ADAL" clId="{A6021E18-6157-4C5B-8E7D-170B2DE1044E}" dt="2025-02-07T13:54:47.515" v="10112" actId="20577"/>
        <pc:sldMkLst>
          <pc:docMk/>
          <pc:sldMk cId="3174126595" sldId="319"/>
        </pc:sldMkLst>
        <pc:spChg chg="mod">
          <ac:chgData name="Amanda Larson" userId="0f13f1a6-4de4-4a72-a8fc-1a420a46f923" providerId="ADAL" clId="{A6021E18-6157-4C5B-8E7D-170B2DE1044E}" dt="2025-01-30T19:24:58.077" v="2937" actId="20577"/>
          <ac:spMkLst>
            <pc:docMk/>
            <pc:sldMk cId="3174126595" sldId="319"/>
            <ac:spMk id="2" creationId="{410E1604-7A8B-F2AC-37FA-678C36796B73}"/>
          </ac:spMkLst>
        </pc:spChg>
      </pc:sldChg>
      <pc:sldChg chg="addSp delSp modSp new mod modNotesTx">
        <pc:chgData name="Amanda Larson" userId="0f13f1a6-4de4-4a72-a8fc-1a420a46f923" providerId="ADAL" clId="{A6021E18-6157-4C5B-8E7D-170B2DE1044E}" dt="2025-02-07T13:55:26.351" v="10113" actId="20577"/>
        <pc:sldMkLst>
          <pc:docMk/>
          <pc:sldMk cId="3982701041" sldId="320"/>
        </pc:sldMkLst>
        <pc:spChg chg="mod">
          <ac:chgData name="Amanda Larson" userId="0f13f1a6-4de4-4a72-a8fc-1a420a46f923" providerId="ADAL" clId="{A6021E18-6157-4C5B-8E7D-170B2DE1044E}" dt="2025-01-30T19:46:08.327" v="4165" actId="20577"/>
          <ac:spMkLst>
            <pc:docMk/>
            <pc:sldMk cId="3982701041" sldId="320"/>
            <ac:spMk id="2" creationId="{D27BE288-3235-1A1B-E5C2-4B38BEAF42E7}"/>
          </ac:spMkLst>
        </pc:spChg>
        <pc:spChg chg="add del mod">
          <ac:chgData name="Amanda Larson" userId="0f13f1a6-4de4-4a72-a8fc-1a420a46f923" providerId="ADAL" clId="{A6021E18-6157-4C5B-8E7D-170B2DE1044E}" dt="2025-02-07T13:55:26.351" v="10113" actId="20577"/>
          <ac:spMkLst>
            <pc:docMk/>
            <pc:sldMk cId="3982701041" sldId="320"/>
            <ac:spMk id="3" creationId="{C7A05281-EA8C-6B1F-2198-C71578C01B71}"/>
          </ac:spMkLst>
        </pc:spChg>
        <pc:picChg chg="add mod">
          <ac:chgData name="Amanda Larson" userId="0f13f1a6-4de4-4a72-a8fc-1a420a46f923" providerId="ADAL" clId="{A6021E18-6157-4C5B-8E7D-170B2DE1044E}" dt="2025-01-30T19:37:45.051" v="3627" actId="1076"/>
          <ac:picMkLst>
            <pc:docMk/>
            <pc:sldMk cId="3982701041" sldId="320"/>
            <ac:picMk id="5" creationId="{1ACF537E-9A68-E481-FF3D-2247A5903B4C}"/>
          </ac:picMkLst>
        </pc:picChg>
        <pc:picChg chg="add mod">
          <ac:chgData name="Amanda Larson" userId="0f13f1a6-4de4-4a72-a8fc-1a420a46f923" providerId="ADAL" clId="{A6021E18-6157-4C5B-8E7D-170B2DE1044E}" dt="2025-02-05T18:23:19.389" v="7143" actId="1076"/>
          <ac:picMkLst>
            <pc:docMk/>
            <pc:sldMk cId="3982701041" sldId="320"/>
            <ac:picMk id="6" creationId="{C86449FA-D44D-2B3F-47F5-AB030586E393}"/>
          </ac:picMkLst>
        </pc:picChg>
      </pc:sldChg>
      <pc:sldChg chg="addSp delSp modSp new mod setBg">
        <pc:chgData name="Amanda Larson" userId="0f13f1a6-4de4-4a72-a8fc-1a420a46f923" providerId="ADAL" clId="{A6021E18-6157-4C5B-8E7D-170B2DE1044E}" dt="2025-02-05T20:25:48.506" v="8675" actId="20577"/>
        <pc:sldMkLst>
          <pc:docMk/>
          <pc:sldMk cId="2202123449" sldId="321"/>
        </pc:sldMkLst>
      </pc:sldChg>
      <pc:sldChg chg="addSp delSp modSp new mod setBg modNotesTx">
        <pc:chgData name="Amanda Larson" userId="0f13f1a6-4de4-4a72-a8fc-1a420a46f923" providerId="ADAL" clId="{A6021E18-6157-4C5B-8E7D-170B2DE1044E}" dt="2025-02-06T17:22:02.309" v="9725" actId="20577"/>
        <pc:sldMkLst>
          <pc:docMk/>
          <pc:sldMk cId="1482328843" sldId="322"/>
        </pc:sldMkLst>
        <pc:spChg chg="mod">
          <ac:chgData name="Amanda Larson" userId="0f13f1a6-4de4-4a72-a8fc-1a420a46f923" providerId="ADAL" clId="{A6021E18-6157-4C5B-8E7D-170B2DE1044E}" dt="2025-02-05T18:17:41.963" v="7095" actId="1076"/>
          <ac:spMkLst>
            <pc:docMk/>
            <pc:sldMk cId="1482328843" sldId="322"/>
            <ac:spMk id="2" creationId="{AC4E4E1A-FEF0-19FE-7B8E-10182D07DA18}"/>
          </ac:spMkLst>
        </pc:spChg>
        <pc:spChg chg="mod">
          <ac:chgData name="Amanda Larson" userId="0f13f1a6-4de4-4a72-a8fc-1a420a46f923" providerId="ADAL" clId="{A6021E18-6157-4C5B-8E7D-170B2DE1044E}" dt="2025-02-05T18:17:50.781" v="7100" actId="1076"/>
          <ac:spMkLst>
            <pc:docMk/>
            <pc:sldMk cId="1482328843" sldId="322"/>
            <ac:spMk id="3" creationId="{2B937AD6-16AA-1620-B3F8-98E708120FDA}"/>
          </ac:spMkLst>
        </pc:spChg>
        <pc:picChg chg="add mod ord">
          <ac:chgData name="Amanda Larson" userId="0f13f1a6-4de4-4a72-a8fc-1a420a46f923" providerId="ADAL" clId="{A6021E18-6157-4C5B-8E7D-170B2DE1044E}" dt="2025-02-05T18:17:44.124" v="7096" actId="1076"/>
          <ac:picMkLst>
            <pc:docMk/>
            <pc:sldMk cId="1482328843" sldId="322"/>
            <ac:picMk id="4" creationId="{EA235B26-0980-64B9-B837-8C9F54E5C520}"/>
          </ac:picMkLst>
        </pc:picChg>
        <pc:picChg chg="add mod">
          <ac:chgData name="Amanda Larson" userId="0f13f1a6-4de4-4a72-a8fc-1a420a46f923" providerId="ADAL" clId="{A6021E18-6157-4C5B-8E7D-170B2DE1044E}" dt="2025-02-05T18:17:53.749" v="7102" actId="1076"/>
          <ac:picMkLst>
            <pc:docMk/>
            <pc:sldMk cId="1482328843" sldId="322"/>
            <ac:picMk id="6" creationId="{7EA53A23-405F-C161-C19D-D2E7A33148E3}"/>
          </ac:picMkLst>
        </pc:picChg>
      </pc:sldChg>
      <pc:sldChg chg="modSp new mod modNotesTx">
        <pc:chgData name="Amanda Larson" userId="0f13f1a6-4de4-4a72-a8fc-1a420a46f923" providerId="ADAL" clId="{A6021E18-6157-4C5B-8E7D-170B2DE1044E}" dt="2025-02-06T17:22:06.590" v="9732" actId="20577"/>
        <pc:sldMkLst>
          <pc:docMk/>
          <pc:sldMk cId="3051957558" sldId="323"/>
        </pc:sldMkLst>
        <pc:spChg chg="mod">
          <ac:chgData name="Amanda Larson" userId="0f13f1a6-4de4-4a72-a8fc-1a420a46f923" providerId="ADAL" clId="{A6021E18-6157-4C5B-8E7D-170B2DE1044E}" dt="2025-01-30T20:04:50.731" v="5586"/>
          <ac:spMkLst>
            <pc:docMk/>
            <pc:sldMk cId="3051957558" sldId="323"/>
            <ac:spMk id="2" creationId="{D0F27EC7-8393-5226-B489-E3740EBE7B9B}"/>
          </ac:spMkLst>
        </pc:spChg>
        <pc:spChg chg="mod">
          <ac:chgData name="Amanda Larson" userId="0f13f1a6-4de4-4a72-a8fc-1a420a46f923" providerId="ADAL" clId="{A6021E18-6157-4C5B-8E7D-170B2DE1044E}" dt="2025-01-30T20:07:21.236" v="5676" actId="20577"/>
          <ac:spMkLst>
            <pc:docMk/>
            <pc:sldMk cId="3051957558" sldId="323"/>
            <ac:spMk id="3" creationId="{E8183ED8-8FFE-12D3-7126-856DC41B0979}"/>
          </ac:spMkLst>
        </pc:spChg>
      </pc:sldChg>
      <pc:sldChg chg="addSp delSp modSp new mod modNotesTx">
        <pc:chgData name="Amanda Larson" userId="0f13f1a6-4de4-4a72-a8fc-1a420a46f923" providerId="ADAL" clId="{A6021E18-6157-4C5B-8E7D-170B2DE1044E}" dt="2025-02-10T13:18:24.180" v="10131" actId="20577"/>
        <pc:sldMkLst>
          <pc:docMk/>
          <pc:sldMk cId="2085619169" sldId="324"/>
        </pc:sldMkLst>
        <pc:spChg chg="mod">
          <ac:chgData name="Amanda Larson" userId="0f13f1a6-4de4-4a72-a8fc-1a420a46f923" providerId="ADAL" clId="{A6021E18-6157-4C5B-8E7D-170B2DE1044E}" dt="2025-02-05T17:27:34.338" v="5710" actId="20577"/>
          <ac:spMkLst>
            <pc:docMk/>
            <pc:sldMk cId="2085619169" sldId="324"/>
            <ac:spMk id="2" creationId="{8C77023D-F9E8-101D-4BED-DFD9A85C88CD}"/>
          </ac:spMkLst>
        </pc:spChg>
        <pc:spChg chg="mod">
          <ac:chgData name="Amanda Larson" userId="0f13f1a6-4de4-4a72-a8fc-1a420a46f923" providerId="ADAL" clId="{A6021E18-6157-4C5B-8E7D-170B2DE1044E}" dt="2025-02-07T13:28:41.935" v="10103" actId="1076"/>
          <ac:spMkLst>
            <pc:docMk/>
            <pc:sldMk cId="2085619169" sldId="324"/>
            <ac:spMk id="3" creationId="{02859EB5-7E3C-373F-3D3B-823D05CD4AC8}"/>
          </ac:spMkLst>
        </pc:spChg>
        <pc:picChg chg="add mod">
          <ac:chgData name="Amanda Larson" userId="0f13f1a6-4de4-4a72-a8fc-1a420a46f923" providerId="ADAL" clId="{A6021E18-6157-4C5B-8E7D-170B2DE1044E}" dt="2025-02-05T17:27:06.770" v="5680" actId="1076"/>
          <ac:picMkLst>
            <pc:docMk/>
            <pc:sldMk cId="2085619169" sldId="324"/>
            <ac:picMk id="4" creationId="{50EE11BB-0D17-2B24-FC0B-48903C812E86}"/>
          </ac:picMkLst>
        </pc:picChg>
        <pc:picChg chg="add mod">
          <ac:chgData name="Amanda Larson" userId="0f13f1a6-4de4-4a72-a8fc-1a420a46f923" providerId="ADAL" clId="{A6021E18-6157-4C5B-8E7D-170B2DE1044E}" dt="2025-02-05T19:11:07.953" v="8600" actId="1076"/>
          <ac:picMkLst>
            <pc:docMk/>
            <pc:sldMk cId="2085619169" sldId="324"/>
            <ac:picMk id="6" creationId="{457AAAEC-167B-D77D-EA8A-EE1697A45690}"/>
          </ac:picMkLst>
        </pc:picChg>
        <pc:picChg chg="add mod">
          <ac:chgData name="Amanda Larson" userId="0f13f1a6-4de4-4a72-a8fc-1a420a46f923" providerId="ADAL" clId="{A6021E18-6157-4C5B-8E7D-170B2DE1044E}" dt="2025-02-05T19:11:05.672" v="8599" actId="1076"/>
          <ac:picMkLst>
            <pc:docMk/>
            <pc:sldMk cId="2085619169" sldId="324"/>
            <ac:picMk id="10" creationId="{0B669A4B-1FF0-45C6-8675-063B566B8066}"/>
          </ac:picMkLst>
        </pc:picChg>
      </pc:sldChg>
      <pc:sldChg chg="addSp modSp new mod modNotesTx">
        <pc:chgData name="Amanda Larson" userId="0f13f1a6-4de4-4a72-a8fc-1a420a46f923" providerId="ADAL" clId="{A6021E18-6157-4C5B-8E7D-170B2DE1044E}" dt="2025-02-06T17:25:22.585" v="9868" actId="20577"/>
        <pc:sldMkLst>
          <pc:docMk/>
          <pc:sldMk cId="53662819" sldId="325"/>
        </pc:sldMkLst>
        <pc:spChg chg="mod">
          <ac:chgData name="Amanda Larson" userId="0f13f1a6-4de4-4a72-a8fc-1a420a46f923" providerId="ADAL" clId="{A6021E18-6157-4C5B-8E7D-170B2DE1044E}" dt="2025-02-05T17:34:26.178" v="6903" actId="20577"/>
          <ac:spMkLst>
            <pc:docMk/>
            <pc:sldMk cId="53662819" sldId="325"/>
            <ac:spMk id="2" creationId="{7209FC4A-37DE-9DF3-17B1-3E39E46C166C}"/>
          </ac:spMkLst>
        </pc:spChg>
        <pc:spChg chg="mod">
          <ac:chgData name="Amanda Larson" userId="0f13f1a6-4de4-4a72-a8fc-1a420a46f923" providerId="ADAL" clId="{A6021E18-6157-4C5B-8E7D-170B2DE1044E}" dt="2025-02-05T17:51:32.459" v="6924"/>
          <ac:spMkLst>
            <pc:docMk/>
            <pc:sldMk cId="53662819" sldId="325"/>
            <ac:spMk id="3" creationId="{FE913F24-9C86-1462-2DA4-B610B0A1F688}"/>
          </ac:spMkLst>
        </pc:spChg>
        <pc:picChg chg="add mod">
          <ac:chgData name="Amanda Larson" userId="0f13f1a6-4de4-4a72-a8fc-1a420a46f923" providerId="ADAL" clId="{A6021E18-6157-4C5B-8E7D-170B2DE1044E}" dt="2025-02-05T17:33:24.140" v="6802" actId="1076"/>
          <ac:picMkLst>
            <pc:docMk/>
            <pc:sldMk cId="53662819" sldId="325"/>
            <ac:picMk id="4" creationId="{E0CA6224-6874-CE10-3135-46B1CD3B8FAF}"/>
          </ac:picMkLst>
        </pc:picChg>
      </pc:sldChg>
      <pc:sldChg chg="addSp modSp new mod modNotesTx">
        <pc:chgData name="Amanda Larson" userId="0f13f1a6-4de4-4a72-a8fc-1a420a46f923" providerId="ADAL" clId="{A6021E18-6157-4C5B-8E7D-170B2DE1044E}" dt="2025-02-06T17:25:49.788" v="9919" actId="20577"/>
        <pc:sldMkLst>
          <pc:docMk/>
          <pc:sldMk cId="2539924932" sldId="326"/>
        </pc:sldMkLst>
        <pc:spChg chg="mod">
          <ac:chgData name="Amanda Larson" userId="0f13f1a6-4de4-4a72-a8fc-1a420a46f923" providerId="ADAL" clId="{A6021E18-6157-4C5B-8E7D-170B2DE1044E}" dt="2025-02-05T17:55:29.565" v="6932"/>
          <ac:spMkLst>
            <pc:docMk/>
            <pc:sldMk cId="2539924932" sldId="326"/>
            <ac:spMk id="2" creationId="{A514F1A9-5BDA-358E-8E02-581D08647257}"/>
          </ac:spMkLst>
        </pc:spChg>
        <pc:spChg chg="mod">
          <ac:chgData name="Amanda Larson" userId="0f13f1a6-4de4-4a72-a8fc-1a420a46f923" providerId="ADAL" clId="{A6021E18-6157-4C5B-8E7D-170B2DE1044E}" dt="2025-02-05T18:34:56.295" v="7188" actId="27636"/>
          <ac:spMkLst>
            <pc:docMk/>
            <pc:sldMk cId="2539924932" sldId="326"/>
            <ac:spMk id="3" creationId="{793D86CC-B1A5-EF31-2C46-199D361044AC}"/>
          </ac:spMkLst>
        </pc:spChg>
        <pc:picChg chg="add mod">
          <ac:chgData name="Amanda Larson" userId="0f13f1a6-4de4-4a72-a8fc-1a420a46f923" providerId="ADAL" clId="{A6021E18-6157-4C5B-8E7D-170B2DE1044E}" dt="2025-02-05T17:55:17.626" v="6931" actId="1076"/>
          <ac:picMkLst>
            <pc:docMk/>
            <pc:sldMk cId="2539924932" sldId="326"/>
            <ac:picMk id="4" creationId="{9D81F40B-25AA-68DE-20ED-C1986B8FC606}"/>
          </ac:picMkLst>
        </pc:picChg>
        <pc:picChg chg="add mod">
          <ac:chgData name="Amanda Larson" userId="0f13f1a6-4de4-4a72-a8fc-1a420a46f923" providerId="ADAL" clId="{A6021E18-6157-4C5B-8E7D-170B2DE1044E}" dt="2025-02-05T18:35:00.815" v="7189" actId="1076"/>
          <ac:picMkLst>
            <pc:docMk/>
            <pc:sldMk cId="2539924932" sldId="326"/>
            <ac:picMk id="6" creationId="{5FD3208A-F67A-D883-3B21-0BEBC6D31EFF}"/>
          </ac:picMkLst>
        </pc:picChg>
      </pc:sldChg>
      <pc:sldChg chg="addSp modSp new mod modNotesTx">
        <pc:chgData name="Amanda Larson" userId="0f13f1a6-4de4-4a72-a8fc-1a420a46f923" providerId="ADAL" clId="{A6021E18-6157-4C5B-8E7D-170B2DE1044E}" dt="2025-02-06T17:25:52.662" v="9924" actId="20577"/>
        <pc:sldMkLst>
          <pc:docMk/>
          <pc:sldMk cId="683587952" sldId="327"/>
        </pc:sldMkLst>
        <pc:spChg chg="mod">
          <ac:chgData name="Amanda Larson" userId="0f13f1a6-4de4-4a72-a8fc-1a420a46f923" providerId="ADAL" clId="{A6021E18-6157-4C5B-8E7D-170B2DE1044E}" dt="2025-02-05T17:59:01.936" v="6983" actId="20577"/>
          <ac:spMkLst>
            <pc:docMk/>
            <pc:sldMk cId="683587952" sldId="327"/>
            <ac:spMk id="2" creationId="{53ABF7C3-C944-13F1-D731-55CBB4F7A6AC}"/>
          </ac:spMkLst>
        </pc:spChg>
        <pc:spChg chg="mod">
          <ac:chgData name="Amanda Larson" userId="0f13f1a6-4de4-4a72-a8fc-1a420a46f923" providerId="ADAL" clId="{A6021E18-6157-4C5B-8E7D-170B2DE1044E}" dt="2025-02-05T18:00:02.882" v="7001" actId="5793"/>
          <ac:spMkLst>
            <pc:docMk/>
            <pc:sldMk cId="683587952" sldId="327"/>
            <ac:spMk id="3" creationId="{061E87E9-BA16-F22D-D0CC-A722ADF50851}"/>
          </ac:spMkLst>
        </pc:spChg>
        <pc:picChg chg="add mod">
          <ac:chgData name="Amanda Larson" userId="0f13f1a6-4de4-4a72-a8fc-1a420a46f923" providerId="ADAL" clId="{A6021E18-6157-4C5B-8E7D-170B2DE1044E}" dt="2025-02-05T17:58:34.732" v="6942"/>
          <ac:picMkLst>
            <pc:docMk/>
            <pc:sldMk cId="683587952" sldId="327"/>
            <ac:picMk id="4" creationId="{6B30DBA5-67B3-128A-E88A-7282CB44802D}"/>
          </ac:picMkLst>
        </pc:picChg>
      </pc:sldChg>
      <pc:sldChg chg="modSp mod modNotesTx">
        <pc:chgData name="Amanda Larson" userId="0f13f1a6-4de4-4a72-a8fc-1a420a46f923" providerId="ADAL" clId="{A6021E18-6157-4C5B-8E7D-170B2DE1044E}" dt="2025-02-06T17:21:07.573" v="9713" actId="20577"/>
        <pc:sldMkLst>
          <pc:docMk/>
          <pc:sldMk cId="2548204841" sldId="328"/>
        </pc:sldMkLst>
        <pc:spChg chg="mod">
          <ac:chgData name="Amanda Larson" userId="0f13f1a6-4de4-4a72-a8fc-1a420a46f923" providerId="ADAL" clId="{A6021E18-6157-4C5B-8E7D-170B2DE1044E}" dt="2025-02-05T18:15:09.267" v="7080" actId="20577"/>
          <ac:spMkLst>
            <pc:docMk/>
            <pc:sldMk cId="2548204841" sldId="328"/>
            <ac:spMk id="3" creationId="{97C6D08C-7173-C18A-C04A-05F2D6ECBD43}"/>
          </ac:spMkLst>
        </pc:spChg>
      </pc:sldChg>
      <pc:sldChg chg="addSp modSp new del mod">
        <pc:chgData name="Amanda Larson" userId="0f13f1a6-4de4-4a72-a8fc-1a420a46f923" providerId="ADAL" clId="{A6021E18-6157-4C5B-8E7D-170B2DE1044E}" dt="2025-02-05T18:14:17.918" v="7060" actId="2696"/>
        <pc:sldMkLst>
          <pc:docMk/>
          <pc:sldMk cId="2993393816" sldId="328"/>
        </pc:sldMkLst>
      </pc:sldChg>
      <pc:sldChg chg="modNotesTx">
        <pc:chgData name="Amanda Larson" userId="0f13f1a6-4de4-4a72-a8fc-1a420a46f923" providerId="ADAL" clId="{A6021E18-6157-4C5B-8E7D-170B2DE1044E}" dt="2025-02-06T17:21:12.100" v="9718" actId="20577"/>
        <pc:sldMkLst>
          <pc:docMk/>
          <pc:sldMk cId="1601106322" sldId="329"/>
        </pc:sldMkLst>
      </pc:sldChg>
      <pc:sldChg chg="addSp modSp new mod modNotesTx">
        <pc:chgData name="Amanda Larson" userId="0f13f1a6-4de4-4a72-a8fc-1a420a46f923" providerId="ADAL" clId="{A6021E18-6157-4C5B-8E7D-170B2DE1044E}" dt="2025-02-06T18:44:35.948" v="10027" actId="21"/>
        <pc:sldMkLst>
          <pc:docMk/>
          <pc:sldMk cId="3031770426" sldId="330"/>
        </pc:sldMkLst>
        <pc:spChg chg="mod">
          <ac:chgData name="Amanda Larson" userId="0f13f1a6-4de4-4a72-a8fc-1a420a46f923" providerId="ADAL" clId="{A6021E18-6157-4C5B-8E7D-170B2DE1044E}" dt="2025-02-05T18:47:45.531" v="7700" actId="20577"/>
          <ac:spMkLst>
            <pc:docMk/>
            <pc:sldMk cId="3031770426" sldId="330"/>
            <ac:spMk id="2" creationId="{F19BB948-42A3-E0DA-5E1C-A1A65926191D}"/>
          </ac:spMkLst>
        </pc:spChg>
        <pc:spChg chg="mod">
          <ac:chgData name="Amanda Larson" userId="0f13f1a6-4de4-4a72-a8fc-1a420a46f923" providerId="ADAL" clId="{A6021E18-6157-4C5B-8E7D-170B2DE1044E}" dt="2025-02-06T18:44:35.948" v="10027" actId="21"/>
          <ac:spMkLst>
            <pc:docMk/>
            <pc:sldMk cId="3031770426" sldId="330"/>
            <ac:spMk id="3" creationId="{01F814D9-0BA2-2D60-D2BF-9366F09F4188}"/>
          </ac:spMkLst>
        </pc:spChg>
        <pc:picChg chg="add mod">
          <ac:chgData name="Amanda Larson" userId="0f13f1a6-4de4-4a72-a8fc-1a420a46f923" providerId="ADAL" clId="{A6021E18-6157-4C5B-8E7D-170B2DE1044E}" dt="2025-02-05T18:43:24.698" v="7197" actId="1076"/>
          <ac:picMkLst>
            <pc:docMk/>
            <pc:sldMk cId="3031770426" sldId="330"/>
            <ac:picMk id="4" creationId="{40745A7A-34F9-25FB-7532-CE989012F569}"/>
          </ac:picMkLst>
        </pc:picChg>
        <pc:picChg chg="add mod">
          <ac:chgData name="Amanda Larson" userId="0f13f1a6-4de4-4a72-a8fc-1a420a46f923" providerId="ADAL" clId="{A6021E18-6157-4C5B-8E7D-170B2DE1044E}" dt="2025-02-05T18:53:07.795" v="7927" actId="1076"/>
          <ac:picMkLst>
            <pc:docMk/>
            <pc:sldMk cId="3031770426" sldId="330"/>
            <ac:picMk id="6" creationId="{1A9028E5-B407-1FAF-9BCA-4ED0D115CB83}"/>
          </ac:picMkLst>
        </pc:picChg>
      </pc:sldChg>
      <pc:sldChg chg="addSp delSp modSp new mod modNotesTx">
        <pc:chgData name="Amanda Larson" userId="0f13f1a6-4de4-4a72-a8fc-1a420a46f923" providerId="ADAL" clId="{A6021E18-6157-4C5B-8E7D-170B2DE1044E}" dt="2025-02-06T17:25:40.996" v="9909" actId="20577"/>
        <pc:sldMkLst>
          <pc:docMk/>
          <pc:sldMk cId="3078212743" sldId="331"/>
        </pc:sldMkLst>
        <pc:spChg chg="mod">
          <ac:chgData name="Amanda Larson" userId="0f13f1a6-4de4-4a72-a8fc-1a420a46f923" providerId="ADAL" clId="{A6021E18-6157-4C5B-8E7D-170B2DE1044E}" dt="2025-02-05T18:56:34.074" v="7969" actId="5793"/>
          <ac:spMkLst>
            <pc:docMk/>
            <pc:sldMk cId="3078212743" sldId="331"/>
            <ac:spMk id="2" creationId="{CE2A0964-3945-0805-8513-BD73E8F18019}"/>
          </ac:spMkLst>
        </pc:spChg>
        <pc:spChg chg="mod">
          <ac:chgData name="Amanda Larson" userId="0f13f1a6-4de4-4a72-a8fc-1a420a46f923" providerId="ADAL" clId="{A6021E18-6157-4C5B-8E7D-170B2DE1044E}" dt="2025-02-05T19:07:28.975" v="8585" actId="1076"/>
          <ac:spMkLst>
            <pc:docMk/>
            <pc:sldMk cId="3078212743" sldId="331"/>
            <ac:spMk id="3" creationId="{5004B8F8-EDFD-22DA-88E3-0C2AB4704D96}"/>
          </ac:spMkLst>
        </pc:spChg>
        <pc:picChg chg="add mod">
          <ac:chgData name="Amanda Larson" userId="0f13f1a6-4de4-4a72-a8fc-1a420a46f923" providerId="ADAL" clId="{A6021E18-6157-4C5B-8E7D-170B2DE1044E}" dt="2025-02-05T18:56:20.601" v="7933" actId="1076"/>
          <ac:picMkLst>
            <pc:docMk/>
            <pc:sldMk cId="3078212743" sldId="331"/>
            <ac:picMk id="4" creationId="{867F4246-0E20-F0F9-1312-AE5CC36071D4}"/>
          </ac:picMkLst>
        </pc:picChg>
        <pc:picChg chg="add mod">
          <ac:chgData name="Amanda Larson" userId="0f13f1a6-4de4-4a72-a8fc-1a420a46f923" providerId="ADAL" clId="{A6021E18-6157-4C5B-8E7D-170B2DE1044E}" dt="2025-02-05T19:07:32.566" v="8586" actId="1076"/>
          <ac:picMkLst>
            <pc:docMk/>
            <pc:sldMk cId="3078212743" sldId="331"/>
            <ac:picMk id="8" creationId="{7EFF1AD7-8EF8-D2A6-12CE-F193759F06EA}"/>
          </ac:picMkLst>
        </pc:picChg>
      </pc:sldChg>
      <pc:sldChg chg="modNotesTx">
        <pc:chgData name="Amanda Larson" userId="0f13f1a6-4de4-4a72-a8fc-1a420a46f923" providerId="ADAL" clId="{A6021E18-6157-4C5B-8E7D-170B2DE1044E}" dt="2025-02-06T17:22:15.024" v="9742" actId="20577"/>
        <pc:sldMkLst>
          <pc:docMk/>
          <pc:sldMk cId="994232896" sldId="332"/>
        </pc:sldMkLst>
      </pc:sldChg>
      <pc:sldChg chg="modNotesTx">
        <pc:chgData name="Amanda Larson" userId="0f13f1a6-4de4-4a72-a8fc-1a420a46f923" providerId="ADAL" clId="{A6021E18-6157-4C5B-8E7D-170B2DE1044E}" dt="2025-02-06T17:22:19.782" v="9747" actId="20577"/>
        <pc:sldMkLst>
          <pc:docMk/>
          <pc:sldMk cId="1914030438" sldId="333"/>
        </pc:sldMkLst>
      </pc:sldChg>
      <pc:sldChg chg="modNotesTx">
        <pc:chgData name="Amanda Larson" userId="0f13f1a6-4de4-4a72-a8fc-1a420a46f923" providerId="ADAL" clId="{A6021E18-6157-4C5B-8E7D-170B2DE1044E}" dt="2025-02-07T13:54:33.841" v="10107" actId="20577"/>
        <pc:sldMkLst>
          <pc:docMk/>
          <pc:sldMk cId="3718786884" sldId="334"/>
        </pc:sldMkLst>
      </pc:sldChg>
      <pc:sldChg chg="modNotesTx">
        <pc:chgData name="Amanda Larson" userId="0f13f1a6-4de4-4a72-a8fc-1a420a46f923" providerId="ADAL" clId="{A6021E18-6157-4C5B-8E7D-170B2DE1044E}" dt="2025-02-06T17:22:25.319" v="9752" actId="20577"/>
        <pc:sldMkLst>
          <pc:docMk/>
          <pc:sldMk cId="3610058906" sldId="335"/>
        </pc:sldMkLst>
      </pc:sldChg>
      <pc:sldChg chg="addSp modSp new mod modNotesTx">
        <pc:chgData name="Amanda Larson" userId="0f13f1a6-4de4-4a72-a8fc-1a420a46f923" providerId="ADAL" clId="{A6021E18-6157-4C5B-8E7D-170B2DE1044E}" dt="2025-02-07T13:56:57.340" v="10120" actId="20577"/>
        <pc:sldMkLst>
          <pc:docMk/>
          <pc:sldMk cId="3601826206" sldId="336"/>
        </pc:sldMkLst>
        <pc:spChg chg="mod">
          <ac:chgData name="Amanda Larson" userId="0f13f1a6-4de4-4a72-a8fc-1a420a46f923" providerId="ADAL" clId="{A6021E18-6157-4C5B-8E7D-170B2DE1044E}" dt="2025-02-05T20:26:57.923" v="8682" actId="1076"/>
          <ac:spMkLst>
            <pc:docMk/>
            <pc:sldMk cId="3601826206" sldId="336"/>
            <ac:spMk id="2" creationId="{D98D6115-292A-6812-4624-96D79B8FD9D8}"/>
          </ac:spMkLst>
        </pc:spChg>
        <pc:picChg chg="add mod">
          <ac:chgData name="Amanda Larson" userId="0f13f1a6-4de4-4a72-a8fc-1a420a46f923" providerId="ADAL" clId="{A6021E18-6157-4C5B-8E7D-170B2DE1044E}" dt="2025-02-05T20:34:11.716" v="9417" actId="1076"/>
          <ac:picMkLst>
            <pc:docMk/>
            <pc:sldMk cId="3601826206" sldId="336"/>
            <ac:picMk id="4" creationId="{484AAB8C-21E5-13EF-DBDA-54E1BB85DB3E}"/>
          </ac:picMkLst>
        </pc:picChg>
      </pc:sldChg>
      <pc:sldChg chg="addSp modSp new mod modNotesTx">
        <pc:chgData name="Amanda Larson" userId="0f13f1a6-4de4-4a72-a8fc-1a420a46f923" providerId="ADAL" clId="{A6021E18-6157-4C5B-8E7D-170B2DE1044E}" dt="2025-02-06T17:24:56.724" v="9843" actId="20577"/>
        <pc:sldMkLst>
          <pc:docMk/>
          <pc:sldMk cId="4062219748" sldId="337"/>
        </pc:sldMkLst>
        <pc:spChg chg="mod">
          <ac:chgData name="Amanda Larson" userId="0f13f1a6-4de4-4a72-a8fc-1a420a46f923" providerId="ADAL" clId="{A6021E18-6157-4C5B-8E7D-170B2DE1044E}" dt="2025-02-05T20:34:50.053" v="9427" actId="1076"/>
          <ac:spMkLst>
            <pc:docMk/>
            <pc:sldMk cId="4062219748" sldId="337"/>
            <ac:spMk id="2" creationId="{04ED1DC7-DE64-239E-57DB-549014F0F3C7}"/>
          </ac:spMkLst>
        </pc:spChg>
        <pc:spChg chg="mod">
          <ac:chgData name="Amanda Larson" userId="0f13f1a6-4de4-4a72-a8fc-1a420a46f923" providerId="ADAL" clId="{A6021E18-6157-4C5B-8E7D-170B2DE1044E}" dt="2025-02-05T20:36:22.738" v="9653" actId="20577"/>
          <ac:spMkLst>
            <pc:docMk/>
            <pc:sldMk cId="4062219748" sldId="337"/>
            <ac:spMk id="3" creationId="{0878E3A4-2470-BBB8-6895-2155D6CBDC52}"/>
          </ac:spMkLst>
        </pc:spChg>
        <pc:picChg chg="add mod">
          <ac:chgData name="Amanda Larson" userId="0f13f1a6-4de4-4a72-a8fc-1a420a46f923" providerId="ADAL" clId="{A6021E18-6157-4C5B-8E7D-170B2DE1044E}" dt="2025-02-05T20:34:44.561" v="9426" actId="14100"/>
          <ac:picMkLst>
            <pc:docMk/>
            <pc:sldMk cId="4062219748" sldId="337"/>
            <ac:picMk id="4" creationId="{08CBC865-8D27-D5A3-032D-2A02D35DF3D6}"/>
          </ac:picMkLst>
        </pc:picChg>
      </pc:sldChg>
      <pc:sldChg chg="modNotesTx">
        <pc:chgData name="Amanda Larson" userId="0f13f1a6-4de4-4a72-a8fc-1a420a46f923" providerId="ADAL" clId="{A6021E18-6157-4C5B-8E7D-170B2DE1044E}" dt="2025-02-06T17:22:28.680" v="9757" actId="20577"/>
        <pc:sldMkLst>
          <pc:docMk/>
          <pc:sldMk cId="3006320753" sldId="338"/>
        </pc:sldMkLst>
      </pc:sldChg>
      <pc:sldChg chg="modNotesTx">
        <pc:chgData name="Amanda Larson" userId="0f13f1a6-4de4-4a72-a8fc-1a420a46f923" providerId="ADAL" clId="{A6021E18-6157-4C5B-8E7D-170B2DE1044E}" dt="2025-02-06T17:23:28.175" v="9802" actId="20577"/>
        <pc:sldMkLst>
          <pc:docMk/>
          <pc:sldMk cId="3674637595" sldId="339"/>
        </pc:sldMkLst>
      </pc:sldChg>
      <pc:sldChg chg="modNotesTx">
        <pc:chgData name="Amanda Larson" userId="0f13f1a6-4de4-4a72-a8fc-1a420a46f923" providerId="ADAL" clId="{A6021E18-6157-4C5B-8E7D-170B2DE1044E}" dt="2025-02-07T13:57:01.901" v="10128" actId="5793"/>
        <pc:sldMkLst>
          <pc:docMk/>
          <pc:sldMk cId="1910003379" sldId="340"/>
        </pc:sldMkLst>
      </pc:sldChg>
      <pc:sldChg chg="modNotesTx">
        <pc:chgData name="Amanda Larson" userId="0f13f1a6-4de4-4a72-a8fc-1a420a46f923" providerId="ADAL" clId="{A6021E18-6157-4C5B-8E7D-170B2DE1044E}" dt="2025-02-06T20:20:45.690" v="10040" actId="20577"/>
        <pc:sldMkLst>
          <pc:docMk/>
          <pc:sldMk cId="205748183" sldId="341"/>
        </pc:sldMkLst>
      </pc:sldChg>
      <pc:sldChg chg="modNotesTx">
        <pc:chgData name="Amanda Larson" userId="0f13f1a6-4de4-4a72-a8fc-1a420a46f923" providerId="ADAL" clId="{A6021E18-6157-4C5B-8E7D-170B2DE1044E}" dt="2025-02-06T20:20:50.689" v="10044" actId="20577"/>
        <pc:sldMkLst>
          <pc:docMk/>
          <pc:sldMk cId="217955219" sldId="342"/>
        </pc:sldMkLst>
      </pc:sldChg>
      <pc:sldChg chg="modNotesTx">
        <pc:chgData name="Amanda Larson" userId="0f13f1a6-4de4-4a72-a8fc-1a420a46f923" providerId="ADAL" clId="{A6021E18-6157-4C5B-8E7D-170B2DE1044E}" dt="2025-02-06T20:20:56.258" v="10055" actId="20577"/>
        <pc:sldMkLst>
          <pc:docMk/>
          <pc:sldMk cId="4006925448" sldId="343"/>
        </pc:sldMkLst>
      </pc:sldChg>
      <pc:sldChg chg="modNotesTx">
        <pc:chgData name="Amanda Larson" userId="0f13f1a6-4de4-4a72-a8fc-1a420a46f923" providerId="ADAL" clId="{A6021E18-6157-4C5B-8E7D-170B2DE1044E}" dt="2025-02-06T20:21:02.671" v="10065" actId="20577"/>
        <pc:sldMkLst>
          <pc:docMk/>
          <pc:sldMk cId="893521111" sldId="344"/>
        </pc:sldMkLst>
      </pc:sldChg>
    </pc:docChg>
  </pc:docChgLst>
  <pc:docChgLst>
    <pc:chgData name="Nicholas Butina" userId="9825ba1e-3447-4e56-a7b5-282cc8764bb7" providerId="ADAL" clId="{342E090C-5C96-49A1-95BB-A5808CAF9896}"/>
    <pc:docChg chg="undo redo custSel addSld delSld modSld sldOrd">
      <pc:chgData name="Nicholas Butina" userId="9825ba1e-3447-4e56-a7b5-282cc8764bb7" providerId="ADAL" clId="{342E090C-5C96-49A1-95BB-A5808CAF9896}" dt="2025-02-10T14:55:48.585" v="16269"/>
      <pc:docMkLst>
        <pc:docMk/>
      </pc:docMkLst>
      <pc:sldChg chg="modSp mod">
        <pc:chgData name="Nicholas Butina" userId="9825ba1e-3447-4e56-a7b5-282cc8764bb7" providerId="ADAL" clId="{342E090C-5C96-49A1-95BB-A5808CAF9896}" dt="2025-01-23T15:07:12.098" v="1565" actId="1076"/>
        <pc:sldMkLst>
          <pc:docMk/>
          <pc:sldMk cId="1060947378" sldId="256"/>
        </pc:sldMkLst>
        <pc:spChg chg="mod">
          <ac:chgData name="Nicholas Butina" userId="9825ba1e-3447-4e56-a7b5-282cc8764bb7" providerId="ADAL" clId="{342E090C-5C96-49A1-95BB-A5808CAF9896}" dt="2025-01-22T20:16:22.970" v="55" actId="14100"/>
          <ac:spMkLst>
            <pc:docMk/>
            <pc:sldMk cId="1060947378" sldId="256"/>
            <ac:spMk id="2" creationId="{9C55846F-9277-2F88-E028-7FA372C0F5F4}"/>
          </ac:spMkLst>
        </pc:spChg>
        <pc:spChg chg="mod">
          <ac:chgData name="Nicholas Butina" userId="9825ba1e-3447-4e56-a7b5-282cc8764bb7" providerId="ADAL" clId="{342E090C-5C96-49A1-95BB-A5808CAF9896}" dt="2025-01-22T20:16:26.855" v="56" actId="14100"/>
          <ac:spMkLst>
            <pc:docMk/>
            <pc:sldMk cId="1060947378" sldId="256"/>
            <ac:spMk id="3" creationId="{F2EB9557-F75E-05CF-6F36-A28F2C778E0F}"/>
          </ac:spMkLst>
        </pc:spChg>
        <pc:picChg chg="mod">
          <ac:chgData name="Nicholas Butina" userId="9825ba1e-3447-4e56-a7b5-282cc8764bb7" providerId="ADAL" clId="{342E090C-5C96-49A1-95BB-A5808CAF9896}" dt="2025-01-23T15:07:12.098" v="1565" actId="1076"/>
          <ac:picMkLst>
            <pc:docMk/>
            <pc:sldMk cId="1060947378" sldId="256"/>
            <ac:picMk id="4" creationId="{68DA73A2-87A2-85FD-8AFF-F15F8C1ADE76}"/>
          </ac:picMkLst>
        </pc:picChg>
      </pc:sldChg>
      <pc:sldChg chg="addSp delSp modSp mod">
        <pc:chgData name="Nicholas Butina" userId="9825ba1e-3447-4e56-a7b5-282cc8764bb7" providerId="ADAL" clId="{342E090C-5C96-49A1-95BB-A5808CAF9896}" dt="2025-02-05T19:14:28.008" v="10883" actId="20577"/>
        <pc:sldMkLst>
          <pc:docMk/>
          <pc:sldMk cId="2421496778" sldId="257"/>
        </pc:sldMkLst>
        <pc:spChg chg="mod">
          <ac:chgData name="Nicholas Butina" userId="9825ba1e-3447-4e56-a7b5-282cc8764bb7" providerId="ADAL" clId="{342E090C-5C96-49A1-95BB-A5808CAF9896}" dt="2025-01-22T20:22:44.133" v="947" actId="26606"/>
          <ac:spMkLst>
            <pc:docMk/>
            <pc:sldMk cId="2421496778" sldId="257"/>
            <ac:spMk id="2" creationId="{37D5EB34-74A5-D68B-8AE6-ADE9DCBB6483}"/>
          </ac:spMkLst>
        </pc:spChg>
        <pc:spChg chg="add">
          <ac:chgData name="Nicholas Butina" userId="9825ba1e-3447-4e56-a7b5-282cc8764bb7" providerId="ADAL" clId="{342E090C-5C96-49A1-95BB-A5808CAF9896}" dt="2025-01-22T20:22:44.203" v="948" actId="26606"/>
          <ac:spMkLst>
            <pc:docMk/>
            <pc:sldMk cId="2421496778" sldId="257"/>
            <ac:spMk id="53" creationId="{39C41423-F9F7-4333-A541-61582D3D23E3}"/>
          </ac:spMkLst>
        </pc:spChg>
        <pc:spChg chg="add">
          <ac:chgData name="Nicholas Butina" userId="9825ba1e-3447-4e56-a7b5-282cc8764bb7" providerId="ADAL" clId="{342E090C-5C96-49A1-95BB-A5808CAF9896}" dt="2025-01-22T20:22:44.203" v="948" actId="26606"/>
          <ac:spMkLst>
            <pc:docMk/>
            <pc:sldMk cId="2421496778" sldId="257"/>
            <ac:spMk id="54" creationId="{A66DA090-6BD9-45CC-B782-02767069BFB3}"/>
          </ac:spMkLst>
        </pc:spChg>
        <pc:spChg chg="add">
          <ac:chgData name="Nicholas Butina" userId="9825ba1e-3447-4e56-a7b5-282cc8764bb7" providerId="ADAL" clId="{342E090C-5C96-49A1-95BB-A5808CAF9896}" dt="2025-01-22T20:22:44.203" v="948" actId="26606"/>
          <ac:spMkLst>
            <pc:docMk/>
            <pc:sldMk cId="2421496778" sldId="257"/>
            <ac:spMk id="55" creationId="{BA9F93AF-9489-4B8A-AA6B-1B00D3CA68C2}"/>
          </ac:spMkLst>
        </pc:spChg>
        <pc:spChg chg="add">
          <ac:chgData name="Nicholas Butina" userId="9825ba1e-3447-4e56-a7b5-282cc8764bb7" providerId="ADAL" clId="{342E090C-5C96-49A1-95BB-A5808CAF9896}" dt="2025-01-22T20:22:44.203" v="948" actId="26606"/>
          <ac:spMkLst>
            <pc:docMk/>
            <pc:sldMk cId="2421496778" sldId="257"/>
            <ac:spMk id="56" creationId="{2F459F0B-865B-481D-9AC3-15C76A336007}"/>
          </ac:spMkLst>
        </pc:spChg>
        <pc:spChg chg="add">
          <ac:chgData name="Nicholas Butina" userId="9825ba1e-3447-4e56-a7b5-282cc8764bb7" providerId="ADAL" clId="{342E090C-5C96-49A1-95BB-A5808CAF9896}" dt="2025-01-22T20:22:44.203" v="948" actId="26606"/>
          <ac:spMkLst>
            <pc:docMk/>
            <pc:sldMk cId="2421496778" sldId="257"/>
            <ac:spMk id="57" creationId="{61CDB3A6-B686-4E1D-AD52-3DC038A45EE3}"/>
          </ac:spMkLst>
        </pc:spChg>
        <pc:graphicFrameChg chg="mod">
          <ac:chgData name="Nicholas Butina" userId="9825ba1e-3447-4e56-a7b5-282cc8764bb7" providerId="ADAL" clId="{342E090C-5C96-49A1-95BB-A5808CAF9896}" dt="2025-02-05T19:14:28.008" v="10883" actId="20577"/>
          <ac:graphicFrameMkLst>
            <pc:docMk/>
            <pc:sldMk cId="2421496778" sldId="257"/>
            <ac:graphicFrameMk id="25" creationId="{5094955C-E78D-B4B9-3553-BA67A13F0E32}"/>
          </ac:graphicFrameMkLst>
        </pc:graphicFrameChg>
        <pc:picChg chg="mod">
          <ac:chgData name="Nicholas Butina" userId="9825ba1e-3447-4e56-a7b5-282cc8764bb7" providerId="ADAL" clId="{342E090C-5C96-49A1-95BB-A5808CAF9896}" dt="2025-01-22T20:50:27.615" v="1139" actId="2085"/>
          <ac:picMkLst>
            <pc:docMk/>
            <pc:sldMk cId="2421496778" sldId="257"/>
            <ac:picMk id="7" creationId="{17143F89-FD46-CFCE-D2C1-4C20BBCBD47B}"/>
          </ac:picMkLst>
        </pc:picChg>
      </pc:sldChg>
      <pc:sldChg chg="addSp delSp modSp del mod">
        <pc:chgData name="Nicholas Butina" userId="9825ba1e-3447-4e56-a7b5-282cc8764bb7" providerId="ADAL" clId="{342E090C-5C96-49A1-95BB-A5808CAF9896}" dt="2025-02-06T14:49:29.093" v="12125" actId="47"/>
        <pc:sldMkLst>
          <pc:docMk/>
          <pc:sldMk cId="2542648682" sldId="258"/>
        </pc:sldMkLst>
      </pc:sldChg>
      <pc:sldChg chg="modSp mod">
        <pc:chgData name="Nicholas Butina" userId="9825ba1e-3447-4e56-a7b5-282cc8764bb7" providerId="ADAL" clId="{342E090C-5C96-49A1-95BB-A5808CAF9896}" dt="2025-02-05T18:49:14.716" v="9580" actId="20577"/>
        <pc:sldMkLst>
          <pc:docMk/>
          <pc:sldMk cId="4147892752" sldId="278"/>
        </pc:sldMkLst>
        <pc:spChg chg="mod">
          <ac:chgData name="Nicholas Butina" userId="9825ba1e-3447-4e56-a7b5-282cc8764bb7" providerId="ADAL" clId="{342E090C-5C96-49A1-95BB-A5808CAF9896}" dt="2025-01-23T15:04:44.912" v="1556" actId="1076"/>
          <ac:spMkLst>
            <pc:docMk/>
            <pc:sldMk cId="4147892752" sldId="278"/>
            <ac:spMk id="2" creationId="{AB297114-ADED-01AF-4B29-81FD32696B9C}"/>
          </ac:spMkLst>
        </pc:spChg>
        <pc:graphicFrameChg chg="mod">
          <ac:chgData name="Nicholas Butina" userId="9825ba1e-3447-4e56-a7b5-282cc8764bb7" providerId="ADAL" clId="{342E090C-5C96-49A1-95BB-A5808CAF9896}" dt="2025-02-05T18:49:14.716" v="9580" actId="20577"/>
          <ac:graphicFrameMkLst>
            <pc:docMk/>
            <pc:sldMk cId="4147892752" sldId="278"/>
            <ac:graphicFrameMk id="5" creationId="{C5024985-A6E4-CCE3-A485-93A36E9EF59D}"/>
          </ac:graphicFrameMkLst>
        </pc:graphicFrameChg>
        <pc:picChg chg="mod">
          <ac:chgData name="Nicholas Butina" userId="9825ba1e-3447-4e56-a7b5-282cc8764bb7" providerId="ADAL" clId="{342E090C-5C96-49A1-95BB-A5808CAF9896}" dt="2025-01-23T15:04:42.700" v="1555" actId="1076"/>
          <ac:picMkLst>
            <pc:docMk/>
            <pc:sldMk cId="4147892752" sldId="278"/>
            <ac:picMk id="6" creationId="{1163AE57-A95D-9CC1-2D20-19D2F4C92340}"/>
          </ac:picMkLst>
        </pc:picChg>
      </pc:sldChg>
      <pc:sldChg chg="add del">
        <pc:chgData name="Nicholas Butina" userId="9825ba1e-3447-4e56-a7b5-282cc8764bb7" providerId="ADAL" clId="{342E090C-5C96-49A1-95BB-A5808CAF9896}" dt="2025-02-06T14:49:32.475" v="12126" actId="47"/>
        <pc:sldMkLst>
          <pc:docMk/>
          <pc:sldMk cId="2762747034" sldId="279"/>
        </pc:sldMkLst>
      </pc:sldChg>
      <pc:sldChg chg="del">
        <pc:chgData name="Nicholas Butina" userId="9825ba1e-3447-4e56-a7b5-282cc8764bb7" providerId="ADAL" clId="{342E090C-5C96-49A1-95BB-A5808CAF9896}" dt="2025-01-22T20:41:07.392" v="1095" actId="47"/>
        <pc:sldMkLst>
          <pc:docMk/>
          <pc:sldMk cId="3240120802" sldId="280"/>
        </pc:sldMkLst>
      </pc:sldChg>
      <pc:sldChg chg="addSp delSp modSp mod">
        <pc:chgData name="Nicholas Butina" userId="9825ba1e-3447-4e56-a7b5-282cc8764bb7" providerId="ADAL" clId="{342E090C-5C96-49A1-95BB-A5808CAF9896}" dt="2025-01-22T20:50:24.088" v="1138" actId="2085"/>
        <pc:sldMkLst>
          <pc:docMk/>
          <pc:sldMk cId="34573895" sldId="281"/>
        </pc:sldMkLst>
        <pc:spChg chg="mod">
          <ac:chgData name="Nicholas Butina" userId="9825ba1e-3447-4e56-a7b5-282cc8764bb7" providerId="ADAL" clId="{342E090C-5C96-49A1-95BB-A5808CAF9896}" dt="2025-01-22T20:48:58.525" v="1125" actId="26606"/>
          <ac:spMkLst>
            <pc:docMk/>
            <pc:sldMk cId="34573895" sldId="281"/>
            <ac:spMk id="2" creationId="{073F5B07-D54A-FFE6-6F0E-B92FAC1D0142}"/>
          </ac:spMkLst>
        </pc:spChg>
        <pc:spChg chg="add">
          <ac:chgData name="Nicholas Butina" userId="9825ba1e-3447-4e56-a7b5-282cc8764bb7" providerId="ADAL" clId="{342E090C-5C96-49A1-95BB-A5808CAF9896}" dt="2025-01-22T20:48:58.525" v="1125" actId="26606"/>
          <ac:spMkLst>
            <pc:docMk/>
            <pc:sldMk cId="34573895" sldId="281"/>
            <ac:spMk id="47" creationId="{5669AB50-4CAD-4D10-A09A-A0C01AF9E6F6}"/>
          </ac:spMkLst>
        </pc:spChg>
        <pc:grpChg chg="add">
          <ac:chgData name="Nicholas Butina" userId="9825ba1e-3447-4e56-a7b5-282cc8764bb7" providerId="ADAL" clId="{342E090C-5C96-49A1-95BB-A5808CAF9896}" dt="2025-01-22T20:48:58.525" v="1125" actId="26606"/>
          <ac:grpSpMkLst>
            <pc:docMk/>
            <pc:sldMk cId="34573895" sldId="281"/>
            <ac:grpSpMk id="38" creationId="{5A992EA8-A2AE-480C-BFF9-7B134643975C}"/>
          </ac:grpSpMkLst>
        </pc:grpChg>
        <pc:picChg chg="ord">
          <ac:chgData name="Nicholas Butina" userId="9825ba1e-3447-4e56-a7b5-282cc8764bb7" providerId="ADAL" clId="{342E090C-5C96-49A1-95BB-A5808CAF9896}" dt="2025-01-22T20:25:39.837" v="1058" actId="26606"/>
          <ac:picMkLst>
            <pc:docMk/>
            <pc:sldMk cId="34573895" sldId="281"/>
            <ac:picMk id="4" creationId="{360F86D3-EF42-D7BC-F6AA-85154E87ACD1}"/>
          </ac:picMkLst>
        </pc:picChg>
        <pc:picChg chg="add mod">
          <ac:chgData name="Nicholas Butina" userId="9825ba1e-3447-4e56-a7b5-282cc8764bb7" providerId="ADAL" clId="{342E090C-5C96-49A1-95BB-A5808CAF9896}" dt="2025-01-22T20:50:24.088" v="1138" actId="2085"/>
          <ac:picMkLst>
            <pc:docMk/>
            <pc:sldMk cId="34573895" sldId="281"/>
            <ac:picMk id="6" creationId="{8249A140-E2FD-BE99-6CB3-6488A0E4AF65}"/>
          </ac:picMkLst>
        </pc:picChg>
      </pc:sldChg>
      <pc:sldChg chg="del">
        <pc:chgData name="Nicholas Butina" userId="9825ba1e-3447-4e56-a7b5-282cc8764bb7" providerId="ADAL" clId="{342E090C-5C96-49A1-95BB-A5808CAF9896}" dt="2025-01-22T20:41:02.984" v="1091" actId="47"/>
        <pc:sldMkLst>
          <pc:docMk/>
          <pc:sldMk cId="1071927874" sldId="282"/>
        </pc:sldMkLst>
      </pc:sldChg>
      <pc:sldChg chg="del">
        <pc:chgData name="Nicholas Butina" userId="9825ba1e-3447-4e56-a7b5-282cc8764bb7" providerId="ADAL" clId="{342E090C-5C96-49A1-95BB-A5808CAF9896}" dt="2025-01-22T20:41:04.767" v="1093" actId="47"/>
        <pc:sldMkLst>
          <pc:docMk/>
          <pc:sldMk cId="430623011" sldId="283"/>
        </pc:sldMkLst>
      </pc:sldChg>
      <pc:sldChg chg="del">
        <pc:chgData name="Nicholas Butina" userId="9825ba1e-3447-4e56-a7b5-282cc8764bb7" providerId="ADAL" clId="{342E090C-5C96-49A1-95BB-A5808CAF9896}" dt="2025-01-22T20:41:01.198" v="1089" actId="47"/>
        <pc:sldMkLst>
          <pc:docMk/>
          <pc:sldMk cId="2074027211" sldId="285"/>
        </pc:sldMkLst>
      </pc:sldChg>
      <pc:sldChg chg="del">
        <pc:chgData name="Nicholas Butina" userId="9825ba1e-3447-4e56-a7b5-282cc8764bb7" providerId="ADAL" clId="{342E090C-5C96-49A1-95BB-A5808CAF9896}" dt="2025-01-22T20:40:57.383" v="1085" actId="47"/>
        <pc:sldMkLst>
          <pc:docMk/>
          <pc:sldMk cId="258902902" sldId="287"/>
        </pc:sldMkLst>
      </pc:sldChg>
      <pc:sldChg chg="del">
        <pc:chgData name="Nicholas Butina" userId="9825ba1e-3447-4e56-a7b5-282cc8764bb7" providerId="ADAL" clId="{342E090C-5C96-49A1-95BB-A5808CAF9896}" dt="2025-01-23T15:06:39.455" v="1563" actId="47"/>
        <pc:sldMkLst>
          <pc:docMk/>
          <pc:sldMk cId="4280966537" sldId="291"/>
        </pc:sldMkLst>
      </pc:sldChg>
      <pc:sldChg chg="del">
        <pc:chgData name="Nicholas Butina" userId="9825ba1e-3447-4e56-a7b5-282cc8764bb7" providerId="ADAL" clId="{342E090C-5C96-49A1-95BB-A5808CAF9896}" dt="2025-01-22T20:41:08.534" v="1096" actId="47"/>
        <pc:sldMkLst>
          <pc:docMk/>
          <pc:sldMk cId="7489112" sldId="292"/>
        </pc:sldMkLst>
      </pc:sldChg>
      <pc:sldChg chg="del">
        <pc:chgData name="Nicholas Butina" userId="9825ba1e-3447-4e56-a7b5-282cc8764bb7" providerId="ADAL" clId="{342E090C-5C96-49A1-95BB-A5808CAF9896}" dt="2025-01-22T20:41:05.706" v="1094" actId="47"/>
        <pc:sldMkLst>
          <pc:docMk/>
          <pc:sldMk cId="2627049624" sldId="293"/>
        </pc:sldMkLst>
      </pc:sldChg>
      <pc:sldChg chg="del">
        <pc:chgData name="Nicholas Butina" userId="9825ba1e-3447-4e56-a7b5-282cc8764bb7" providerId="ADAL" clId="{342E090C-5C96-49A1-95BB-A5808CAF9896}" dt="2025-01-22T20:40:58.418" v="1086" actId="47"/>
        <pc:sldMkLst>
          <pc:docMk/>
          <pc:sldMk cId="650753636" sldId="294"/>
        </pc:sldMkLst>
      </pc:sldChg>
      <pc:sldChg chg="del">
        <pc:chgData name="Nicholas Butina" userId="9825ba1e-3447-4e56-a7b5-282cc8764bb7" providerId="ADAL" clId="{342E090C-5C96-49A1-95BB-A5808CAF9896}" dt="2025-01-22T20:41:03.865" v="1092" actId="47"/>
        <pc:sldMkLst>
          <pc:docMk/>
          <pc:sldMk cId="2805668080" sldId="295"/>
        </pc:sldMkLst>
      </pc:sldChg>
      <pc:sldChg chg="del">
        <pc:chgData name="Nicholas Butina" userId="9825ba1e-3447-4e56-a7b5-282cc8764bb7" providerId="ADAL" clId="{342E090C-5C96-49A1-95BB-A5808CAF9896}" dt="2025-01-22T20:40:56.379" v="1084" actId="47"/>
        <pc:sldMkLst>
          <pc:docMk/>
          <pc:sldMk cId="44933964" sldId="296"/>
        </pc:sldMkLst>
      </pc:sldChg>
      <pc:sldChg chg="del">
        <pc:chgData name="Nicholas Butina" userId="9825ba1e-3447-4e56-a7b5-282cc8764bb7" providerId="ADAL" clId="{342E090C-5C96-49A1-95BB-A5808CAF9896}" dt="2025-01-22T20:41:02.085" v="1090" actId="47"/>
        <pc:sldMkLst>
          <pc:docMk/>
          <pc:sldMk cId="2319040920" sldId="297"/>
        </pc:sldMkLst>
      </pc:sldChg>
      <pc:sldChg chg="ord">
        <pc:chgData name="Nicholas Butina" userId="9825ba1e-3447-4e56-a7b5-282cc8764bb7" providerId="ADAL" clId="{342E090C-5C96-49A1-95BB-A5808CAF9896}" dt="2025-01-23T15:30:04.977" v="1567"/>
        <pc:sldMkLst>
          <pc:docMk/>
          <pc:sldMk cId="2997425077" sldId="298"/>
        </pc:sldMkLst>
      </pc:sldChg>
      <pc:sldChg chg="addSp delSp modSp add mod setBg delDesignElem">
        <pc:chgData name="Nicholas Butina" userId="9825ba1e-3447-4e56-a7b5-282cc8764bb7" providerId="ADAL" clId="{342E090C-5C96-49A1-95BB-A5808CAF9896}" dt="2025-01-22T20:55:01.522" v="1189" actId="207"/>
        <pc:sldMkLst>
          <pc:docMk/>
          <pc:sldMk cId="2957810792" sldId="299"/>
        </pc:sldMkLst>
        <pc:spChg chg="mod">
          <ac:chgData name="Nicholas Butina" userId="9825ba1e-3447-4e56-a7b5-282cc8764bb7" providerId="ADAL" clId="{342E090C-5C96-49A1-95BB-A5808CAF9896}" dt="2025-01-22T20:54:57.858" v="1188" actId="26606"/>
          <ac:spMkLst>
            <pc:docMk/>
            <pc:sldMk cId="2957810792" sldId="299"/>
            <ac:spMk id="2" creationId="{048E50A8-8EB5-842D-51C7-C2963AF2F5EC}"/>
          </ac:spMkLst>
        </pc:spChg>
        <pc:spChg chg="add">
          <ac:chgData name="Nicholas Butina" userId="9825ba1e-3447-4e56-a7b5-282cc8764bb7" providerId="ADAL" clId="{342E090C-5C96-49A1-95BB-A5808CAF9896}" dt="2025-01-22T20:54:57.858" v="1188" actId="26606"/>
          <ac:spMkLst>
            <pc:docMk/>
            <pc:sldMk cId="2957810792" sldId="299"/>
            <ac:spMk id="22" creationId="{5669AB50-4CAD-4D10-A09A-A0C01AF9E6F6}"/>
          </ac:spMkLst>
        </pc:spChg>
        <pc:grpChg chg="add">
          <ac:chgData name="Nicholas Butina" userId="9825ba1e-3447-4e56-a7b5-282cc8764bb7" providerId="ADAL" clId="{342E090C-5C96-49A1-95BB-A5808CAF9896}" dt="2025-01-22T20:54:57.858" v="1188" actId="26606"/>
          <ac:grpSpMkLst>
            <pc:docMk/>
            <pc:sldMk cId="2957810792" sldId="299"/>
            <ac:grpSpMk id="21" creationId="{5A992EA8-A2AE-480C-BFF9-7B134643975C}"/>
          </ac:grpSpMkLst>
        </pc:grpChg>
        <pc:picChg chg="ord">
          <ac:chgData name="Nicholas Butina" userId="9825ba1e-3447-4e56-a7b5-282cc8764bb7" providerId="ADAL" clId="{342E090C-5C96-49A1-95BB-A5808CAF9896}" dt="2025-01-22T20:54:57.858" v="1188" actId="26606"/>
          <ac:picMkLst>
            <pc:docMk/>
            <pc:sldMk cId="2957810792" sldId="299"/>
            <ac:picMk id="4" creationId="{AF454C14-A2CE-59C1-E312-85CED5D6674D}"/>
          </ac:picMkLst>
        </pc:picChg>
        <pc:picChg chg="add mod">
          <ac:chgData name="Nicholas Butina" userId="9825ba1e-3447-4e56-a7b5-282cc8764bb7" providerId="ADAL" clId="{342E090C-5C96-49A1-95BB-A5808CAF9896}" dt="2025-01-22T20:55:01.522" v="1189" actId="207"/>
          <ac:picMkLst>
            <pc:docMk/>
            <pc:sldMk cId="2957810792" sldId="299"/>
            <ac:picMk id="8" creationId="{76F7010D-F8F7-755A-9723-B1D170318847}"/>
          </ac:picMkLst>
        </pc:picChg>
      </pc:sldChg>
      <pc:sldChg chg="del">
        <pc:chgData name="Nicholas Butina" userId="9825ba1e-3447-4e56-a7b5-282cc8764bb7" providerId="ADAL" clId="{342E090C-5C96-49A1-95BB-A5808CAF9896}" dt="2025-01-22T20:40:50.721" v="1083" actId="47"/>
        <pc:sldMkLst>
          <pc:docMk/>
          <pc:sldMk cId="3436249548" sldId="299"/>
        </pc:sldMkLst>
      </pc:sldChg>
      <pc:sldChg chg="del">
        <pc:chgData name="Nicholas Butina" userId="9825ba1e-3447-4e56-a7b5-282cc8764bb7" providerId="ADAL" clId="{342E090C-5C96-49A1-95BB-A5808CAF9896}" dt="2025-01-22T20:19:03.365" v="364" actId="47"/>
        <pc:sldMkLst>
          <pc:docMk/>
          <pc:sldMk cId="227443723" sldId="300"/>
        </pc:sldMkLst>
      </pc:sldChg>
      <pc:sldChg chg="addSp delSp modSp add mod setBg delDesignElem">
        <pc:chgData name="Nicholas Butina" userId="9825ba1e-3447-4e56-a7b5-282cc8764bb7" providerId="ADAL" clId="{342E090C-5C96-49A1-95BB-A5808CAF9896}" dt="2025-01-28T14:30:36.380" v="3931" actId="20577"/>
        <pc:sldMkLst>
          <pc:docMk/>
          <pc:sldMk cId="1784108271" sldId="300"/>
        </pc:sldMkLst>
        <pc:spChg chg="mod">
          <ac:chgData name="Nicholas Butina" userId="9825ba1e-3447-4e56-a7b5-282cc8764bb7" providerId="ADAL" clId="{342E090C-5C96-49A1-95BB-A5808CAF9896}" dt="2025-01-28T14:30:36.380" v="3931" actId="20577"/>
          <ac:spMkLst>
            <pc:docMk/>
            <pc:sldMk cId="1784108271" sldId="300"/>
            <ac:spMk id="2" creationId="{D6CCD75C-9FB9-3D2B-00DE-38AC41647E0D}"/>
          </ac:spMkLst>
        </pc:spChg>
        <pc:spChg chg="add">
          <ac:chgData name="Nicholas Butina" userId="9825ba1e-3447-4e56-a7b5-282cc8764bb7" providerId="ADAL" clId="{342E090C-5C96-49A1-95BB-A5808CAF9896}" dt="2025-01-22T20:48:54.092" v="1124" actId="26606"/>
          <ac:spMkLst>
            <pc:docMk/>
            <pc:sldMk cId="1784108271" sldId="300"/>
            <ac:spMk id="19" creationId="{5669AB50-4CAD-4D10-A09A-A0C01AF9E6F6}"/>
          </ac:spMkLst>
        </pc:spChg>
        <pc:grpChg chg="add">
          <ac:chgData name="Nicholas Butina" userId="9825ba1e-3447-4e56-a7b5-282cc8764bb7" providerId="ADAL" clId="{342E090C-5C96-49A1-95BB-A5808CAF9896}" dt="2025-01-22T20:48:54.092" v="1124" actId="26606"/>
          <ac:grpSpMkLst>
            <pc:docMk/>
            <pc:sldMk cId="1784108271" sldId="300"/>
            <ac:grpSpMk id="10" creationId="{5A992EA8-A2AE-480C-BFF9-7B134643975C}"/>
          </ac:grpSpMkLst>
        </pc:grpChg>
        <pc:picChg chg="ord">
          <ac:chgData name="Nicholas Butina" userId="9825ba1e-3447-4e56-a7b5-282cc8764bb7" providerId="ADAL" clId="{342E090C-5C96-49A1-95BB-A5808CAF9896}" dt="2025-01-22T20:48:54.092" v="1124" actId="26606"/>
          <ac:picMkLst>
            <pc:docMk/>
            <pc:sldMk cId="1784108271" sldId="300"/>
            <ac:picMk id="4" creationId="{63B26DCB-02CB-A071-9AEF-3AA1C298435C}"/>
          </ac:picMkLst>
        </pc:picChg>
        <pc:picChg chg="add mod">
          <ac:chgData name="Nicholas Butina" userId="9825ba1e-3447-4e56-a7b5-282cc8764bb7" providerId="ADAL" clId="{342E090C-5C96-49A1-95BB-A5808CAF9896}" dt="2025-01-22T20:50:11.744" v="1134" actId="2085"/>
          <ac:picMkLst>
            <pc:docMk/>
            <pc:sldMk cId="1784108271" sldId="300"/>
            <ac:picMk id="5" creationId="{86557EF0-F4B4-7E32-ED20-0FFBB7927DB0}"/>
          </ac:picMkLst>
        </pc:picChg>
      </pc:sldChg>
      <pc:sldChg chg="addSp delSp modSp add mod setBg delDesignElem">
        <pc:chgData name="Nicholas Butina" userId="9825ba1e-3447-4e56-a7b5-282cc8764bb7" providerId="ADAL" clId="{342E090C-5C96-49A1-95BB-A5808CAF9896}" dt="2025-01-22T20:51:19.870" v="1177" actId="26606"/>
        <pc:sldMkLst>
          <pc:docMk/>
          <pc:sldMk cId="1430584393" sldId="301"/>
        </pc:sldMkLst>
        <pc:spChg chg="mod">
          <ac:chgData name="Nicholas Butina" userId="9825ba1e-3447-4e56-a7b5-282cc8764bb7" providerId="ADAL" clId="{342E090C-5C96-49A1-95BB-A5808CAF9896}" dt="2025-01-22T20:51:08.454" v="1176" actId="20577"/>
          <ac:spMkLst>
            <pc:docMk/>
            <pc:sldMk cId="1430584393" sldId="301"/>
            <ac:spMk id="2" creationId="{8F1D9AB3-E7DA-C07D-EFD9-D1528932150B}"/>
          </ac:spMkLst>
        </pc:spChg>
        <pc:spChg chg="add">
          <ac:chgData name="Nicholas Butina" userId="9825ba1e-3447-4e56-a7b5-282cc8764bb7" providerId="ADAL" clId="{342E090C-5C96-49A1-95BB-A5808CAF9896}" dt="2025-01-22T20:51:19.870" v="1177" actId="26606"/>
          <ac:spMkLst>
            <pc:docMk/>
            <pc:sldMk cId="1430584393" sldId="301"/>
            <ac:spMk id="22" creationId="{5669AB50-4CAD-4D10-A09A-A0C01AF9E6F6}"/>
          </ac:spMkLst>
        </pc:spChg>
        <pc:grpChg chg="add">
          <ac:chgData name="Nicholas Butina" userId="9825ba1e-3447-4e56-a7b5-282cc8764bb7" providerId="ADAL" clId="{342E090C-5C96-49A1-95BB-A5808CAF9896}" dt="2025-01-22T20:51:19.870" v="1177" actId="26606"/>
          <ac:grpSpMkLst>
            <pc:docMk/>
            <pc:sldMk cId="1430584393" sldId="301"/>
            <ac:grpSpMk id="21" creationId="{5A992EA8-A2AE-480C-BFF9-7B134643975C}"/>
          </ac:grpSpMkLst>
        </pc:grpChg>
        <pc:picChg chg="ord">
          <ac:chgData name="Nicholas Butina" userId="9825ba1e-3447-4e56-a7b5-282cc8764bb7" providerId="ADAL" clId="{342E090C-5C96-49A1-95BB-A5808CAF9896}" dt="2025-01-22T20:50:01.793" v="1130" actId="26606"/>
          <ac:picMkLst>
            <pc:docMk/>
            <pc:sldMk cId="1430584393" sldId="301"/>
            <ac:picMk id="4" creationId="{87CB34BD-DC47-E3AD-1226-A980A1BD9FE5}"/>
          </ac:picMkLst>
        </pc:picChg>
        <pc:picChg chg="add mod">
          <ac:chgData name="Nicholas Butina" userId="9825ba1e-3447-4e56-a7b5-282cc8764bb7" providerId="ADAL" clId="{342E090C-5C96-49A1-95BB-A5808CAF9896}" dt="2025-01-22T20:51:19.870" v="1177" actId="26606"/>
          <ac:picMkLst>
            <pc:docMk/>
            <pc:sldMk cId="1430584393" sldId="301"/>
            <ac:picMk id="5" creationId="{E70ED117-16DA-F922-D022-3C0F67BA8795}"/>
          </ac:picMkLst>
        </pc:picChg>
      </pc:sldChg>
      <pc:sldChg chg="del">
        <pc:chgData name="Nicholas Butina" userId="9825ba1e-3447-4e56-a7b5-282cc8764bb7" providerId="ADAL" clId="{342E090C-5C96-49A1-95BB-A5808CAF9896}" dt="2025-01-22T20:41:00.256" v="1088" actId="47"/>
        <pc:sldMkLst>
          <pc:docMk/>
          <pc:sldMk cId="3748660494" sldId="301"/>
        </pc:sldMkLst>
      </pc:sldChg>
      <pc:sldChg chg="addSp delSp modSp add mod ord setBg delDesignElem">
        <pc:chgData name="Nicholas Butina" userId="9825ba1e-3447-4e56-a7b5-282cc8764bb7" providerId="ADAL" clId="{342E090C-5C96-49A1-95BB-A5808CAF9896}" dt="2025-01-28T16:17:00.650" v="7404"/>
        <pc:sldMkLst>
          <pc:docMk/>
          <pc:sldMk cId="9779276" sldId="302"/>
        </pc:sldMkLst>
        <pc:spChg chg="mod">
          <ac:chgData name="Nicholas Butina" userId="9825ba1e-3447-4e56-a7b5-282cc8764bb7" providerId="ADAL" clId="{342E090C-5C96-49A1-95BB-A5808CAF9896}" dt="2025-01-22T20:55:46.893" v="1233" actId="1076"/>
          <ac:spMkLst>
            <pc:docMk/>
            <pc:sldMk cId="9779276" sldId="302"/>
            <ac:spMk id="2" creationId="{1BD4FDA9-0EBA-8EBD-6183-9E6812536397}"/>
          </ac:spMkLst>
        </pc:spChg>
        <pc:spChg chg="add">
          <ac:chgData name="Nicholas Butina" userId="9825ba1e-3447-4e56-a7b5-282cc8764bb7" providerId="ADAL" clId="{342E090C-5C96-49A1-95BB-A5808CAF9896}" dt="2025-01-22T20:54:26.445" v="1183" actId="26606"/>
          <ac:spMkLst>
            <pc:docMk/>
            <pc:sldMk cId="9779276" sldId="302"/>
            <ac:spMk id="19" creationId="{5669AB50-4CAD-4D10-A09A-A0C01AF9E6F6}"/>
          </ac:spMkLst>
        </pc:spChg>
        <pc:grpChg chg="add">
          <ac:chgData name="Nicholas Butina" userId="9825ba1e-3447-4e56-a7b5-282cc8764bb7" providerId="ADAL" clId="{342E090C-5C96-49A1-95BB-A5808CAF9896}" dt="2025-01-22T20:54:26.445" v="1183" actId="26606"/>
          <ac:grpSpMkLst>
            <pc:docMk/>
            <pc:sldMk cId="9779276" sldId="302"/>
            <ac:grpSpMk id="10" creationId="{5A992EA8-A2AE-480C-BFF9-7B134643975C}"/>
          </ac:grpSpMkLst>
        </pc:grpChg>
        <pc:picChg chg="ord">
          <ac:chgData name="Nicholas Butina" userId="9825ba1e-3447-4e56-a7b5-282cc8764bb7" providerId="ADAL" clId="{342E090C-5C96-49A1-95BB-A5808CAF9896}" dt="2025-01-22T20:54:26.445" v="1183" actId="26606"/>
          <ac:picMkLst>
            <pc:docMk/>
            <pc:sldMk cId="9779276" sldId="302"/>
            <ac:picMk id="4" creationId="{8377C048-09BF-5355-1C4F-5A442ED067D2}"/>
          </ac:picMkLst>
        </pc:picChg>
        <pc:picChg chg="add mod">
          <ac:chgData name="Nicholas Butina" userId="9825ba1e-3447-4e56-a7b5-282cc8764bb7" providerId="ADAL" clId="{342E090C-5C96-49A1-95BB-A5808CAF9896}" dt="2025-01-22T20:54:27.948" v="1184" actId="207"/>
          <ac:picMkLst>
            <pc:docMk/>
            <pc:sldMk cId="9779276" sldId="302"/>
            <ac:picMk id="5" creationId="{FDDFD784-33A1-30FC-336E-9AAAF486B28C}"/>
          </ac:picMkLst>
        </pc:picChg>
      </pc:sldChg>
      <pc:sldChg chg="del">
        <pc:chgData name="Nicholas Butina" userId="9825ba1e-3447-4e56-a7b5-282cc8764bb7" providerId="ADAL" clId="{342E090C-5C96-49A1-95BB-A5808CAF9896}" dt="2025-01-22T20:40:59.368" v="1087" actId="47"/>
        <pc:sldMkLst>
          <pc:docMk/>
          <pc:sldMk cId="3938923723" sldId="302"/>
        </pc:sldMkLst>
      </pc:sldChg>
      <pc:sldChg chg="addSp delSp modSp add mod setBg delDesignElem">
        <pc:chgData name="Nicholas Butina" userId="9825ba1e-3447-4e56-a7b5-282cc8764bb7" providerId="ADAL" clId="{342E090C-5C96-49A1-95BB-A5808CAF9896}" dt="2025-01-22T21:00:04.314" v="1257" actId="20577"/>
        <pc:sldMkLst>
          <pc:docMk/>
          <pc:sldMk cId="1624943926" sldId="303"/>
        </pc:sldMkLst>
        <pc:spChg chg="mod">
          <ac:chgData name="Nicholas Butina" userId="9825ba1e-3447-4e56-a7b5-282cc8764bb7" providerId="ADAL" clId="{342E090C-5C96-49A1-95BB-A5808CAF9896}" dt="2025-01-22T21:00:04.314" v="1257" actId="20577"/>
          <ac:spMkLst>
            <pc:docMk/>
            <pc:sldMk cId="1624943926" sldId="303"/>
            <ac:spMk id="2" creationId="{DF6F6370-7CAE-001C-6E68-1474CD8DD548}"/>
          </ac:spMkLst>
        </pc:spChg>
        <pc:spChg chg="add">
          <ac:chgData name="Nicholas Butina" userId="9825ba1e-3447-4e56-a7b5-282cc8764bb7" providerId="ADAL" clId="{342E090C-5C96-49A1-95BB-A5808CAF9896}" dt="2025-01-22T20:59:54.188" v="1238" actId="26606"/>
          <ac:spMkLst>
            <pc:docMk/>
            <pc:sldMk cId="1624943926" sldId="303"/>
            <ac:spMk id="19" creationId="{5669AB50-4CAD-4D10-A09A-A0C01AF9E6F6}"/>
          </ac:spMkLst>
        </pc:spChg>
        <pc:grpChg chg="add">
          <ac:chgData name="Nicholas Butina" userId="9825ba1e-3447-4e56-a7b5-282cc8764bb7" providerId="ADAL" clId="{342E090C-5C96-49A1-95BB-A5808CAF9896}" dt="2025-01-22T20:59:54.188" v="1238" actId="26606"/>
          <ac:grpSpMkLst>
            <pc:docMk/>
            <pc:sldMk cId="1624943926" sldId="303"/>
            <ac:grpSpMk id="10" creationId="{5A992EA8-A2AE-480C-BFF9-7B134643975C}"/>
          </ac:grpSpMkLst>
        </pc:grpChg>
        <pc:picChg chg="ord">
          <ac:chgData name="Nicholas Butina" userId="9825ba1e-3447-4e56-a7b5-282cc8764bb7" providerId="ADAL" clId="{342E090C-5C96-49A1-95BB-A5808CAF9896}" dt="2025-01-22T20:59:54.188" v="1238" actId="26606"/>
          <ac:picMkLst>
            <pc:docMk/>
            <pc:sldMk cId="1624943926" sldId="303"/>
            <ac:picMk id="4" creationId="{FEF750F3-818D-525A-F93A-A5FD5B476D71}"/>
          </ac:picMkLst>
        </pc:picChg>
        <pc:picChg chg="add mod">
          <ac:chgData name="Nicholas Butina" userId="9825ba1e-3447-4e56-a7b5-282cc8764bb7" providerId="ADAL" clId="{342E090C-5C96-49A1-95BB-A5808CAF9896}" dt="2025-01-22T20:59:55.094" v="1239" actId="207"/>
          <ac:picMkLst>
            <pc:docMk/>
            <pc:sldMk cId="1624943926" sldId="303"/>
            <ac:picMk id="5" creationId="{92B4700D-A8A1-0E23-BCE5-5A7F5A2EFEE0}"/>
          </ac:picMkLst>
        </pc:picChg>
      </pc:sldChg>
      <pc:sldChg chg="addSp delSp modSp add mod setBg delDesignElem">
        <pc:chgData name="Nicholas Butina" userId="9825ba1e-3447-4e56-a7b5-282cc8764bb7" providerId="ADAL" clId="{342E090C-5C96-49A1-95BB-A5808CAF9896}" dt="2025-01-23T14:58:21.138" v="1335" actId="1076"/>
        <pc:sldMkLst>
          <pc:docMk/>
          <pc:sldMk cId="1224302060" sldId="304"/>
        </pc:sldMkLst>
        <pc:spChg chg="mod">
          <ac:chgData name="Nicholas Butina" userId="9825ba1e-3447-4e56-a7b5-282cc8764bb7" providerId="ADAL" clId="{342E090C-5C96-49A1-95BB-A5808CAF9896}" dt="2025-01-23T14:58:21.138" v="1335" actId="1076"/>
          <ac:spMkLst>
            <pc:docMk/>
            <pc:sldMk cId="1224302060" sldId="304"/>
            <ac:spMk id="2" creationId="{0B7A3EDA-32AA-A5D8-4404-561B0E231B9C}"/>
          </ac:spMkLst>
        </pc:spChg>
        <pc:spChg chg="add">
          <ac:chgData name="Nicholas Butina" userId="9825ba1e-3447-4e56-a7b5-282cc8764bb7" providerId="ADAL" clId="{342E090C-5C96-49A1-95BB-A5808CAF9896}" dt="2025-01-23T14:57:57.292" v="1263" actId="26606"/>
          <ac:spMkLst>
            <pc:docMk/>
            <pc:sldMk cId="1224302060" sldId="304"/>
            <ac:spMk id="20" creationId="{5669AB50-4CAD-4D10-A09A-A0C01AF9E6F6}"/>
          </ac:spMkLst>
        </pc:spChg>
        <pc:grpChg chg="add">
          <ac:chgData name="Nicholas Butina" userId="9825ba1e-3447-4e56-a7b5-282cc8764bb7" providerId="ADAL" clId="{342E090C-5C96-49A1-95BB-A5808CAF9896}" dt="2025-01-23T14:57:57.292" v="1263" actId="26606"/>
          <ac:grpSpMkLst>
            <pc:docMk/>
            <pc:sldMk cId="1224302060" sldId="304"/>
            <ac:grpSpMk id="11" creationId="{5A992EA8-A2AE-480C-BFF9-7B134643975C}"/>
          </ac:grpSpMkLst>
        </pc:grpChg>
        <pc:picChg chg="ord">
          <ac:chgData name="Nicholas Butina" userId="9825ba1e-3447-4e56-a7b5-282cc8764bb7" providerId="ADAL" clId="{342E090C-5C96-49A1-95BB-A5808CAF9896}" dt="2025-01-23T14:57:57.292" v="1263" actId="26606"/>
          <ac:picMkLst>
            <pc:docMk/>
            <pc:sldMk cId="1224302060" sldId="304"/>
            <ac:picMk id="4" creationId="{AB0E08E0-CDF1-9980-502A-F85FC2ADCA56}"/>
          </ac:picMkLst>
        </pc:picChg>
        <pc:picChg chg="add mod">
          <ac:chgData name="Nicholas Butina" userId="9825ba1e-3447-4e56-a7b5-282cc8764bb7" providerId="ADAL" clId="{342E090C-5C96-49A1-95BB-A5808CAF9896}" dt="2025-01-23T14:57:57.292" v="1263" actId="26606"/>
          <ac:picMkLst>
            <pc:docMk/>
            <pc:sldMk cId="1224302060" sldId="304"/>
            <ac:picMk id="6" creationId="{DD465FEB-F567-D84F-F2DF-3B16198DF72F}"/>
          </ac:picMkLst>
        </pc:picChg>
      </pc:sldChg>
      <pc:sldChg chg="addSp delSp modSp add mod ord setBg delDesignElem">
        <pc:chgData name="Nicholas Butina" userId="9825ba1e-3447-4e56-a7b5-282cc8764bb7" providerId="ADAL" clId="{342E090C-5C96-49A1-95BB-A5808CAF9896}" dt="2025-02-05T19:13:18.463" v="10874"/>
        <pc:sldMkLst>
          <pc:docMk/>
          <pc:sldMk cId="2643887430" sldId="305"/>
        </pc:sldMkLst>
        <pc:spChg chg="mod">
          <ac:chgData name="Nicholas Butina" userId="9825ba1e-3447-4e56-a7b5-282cc8764bb7" providerId="ADAL" clId="{342E090C-5C96-49A1-95BB-A5808CAF9896}" dt="2025-01-23T14:59:08.910" v="1377" actId="1076"/>
          <ac:spMkLst>
            <pc:docMk/>
            <pc:sldMk cId="2643887430" sldId="305"/>
            <ac:spMk id="2" creationId="{335B5DBE-4D1A-7C21-7220-4005E690E4E8}"/>
          </ac:spMkLst>
        </pc:spChg>
        <pc:spChg chg="add">
          <ac:chgData name="Nicholas Butina" userId="9825ba1e-3447-4e56-a7b5-282cc8764bb7" providerId="ADAL" clId="{342E090C-5C96-49A1-95BB-A5808CAF9896}" dt="2025-01-23T14:58:50.317" v="1341" actId="26606"/>
          <ac:spMkLst>
            <pc:docMk/>
            <pc:sldMk cId="2643887430" sldId="305"/>
            <ac:spMk id="20" creationId="{5669AB50-4CAD-4D10-A09A-A0C01AF9E6F6}"/>
          </ac:spMkLst>
        </pc:spChg>
        <pc:grpChg chg="add">
          <ac:chgData name="Nicholas Butina" userId="9825ba1e-3447-4e56-a7b5-282cc8764bb7" providerId="ADAL" clId="{342E090C-5C96-49A1-95BB-A5808CAF9896}" dt="2025-01-23T14:58:50.317" v="1341" actId="26606"/>
          <ac:grpSpMkLst>
            <pc:docMk/>
            <pc:sldMk cId="2643887430" sldId="305"/>
            <ac:grpSpMk id="11" creationId="{5A992EA8-A2AE-480C-BFF9-7B134643975C}"/>
          </ac:grpSpMkLst>
        </pc:grpChg>
        <pc:picChg chg="ord">
          <ac:chgData name="Nicholas Butina" userId="9825ba1e-3447-4e56-a7b5-282cc8764bb7" providerId="ADAL" clId="{342E090C-5C96-49A1-95BB-A5808CAF9896}" dt="2025-01-23T14:58:50.317" v="1341" actId="26606"/>
          <ac:picMkLst>
            <pc:docMk/>
            <pc:sldMk cId="2643887430" sldId="305"/>
            <ac:picMk id="4" creationId="{CBB34360-FAD4-45E9-AEB0-AC7E2E6166FE}"/>
          </ac:picMkLst>
        </pc:picChg>
        <pc:picChg chg="add mod">
          <ac:chgData name="Nicholas Butina" userId="9825ba1e-3447-4e56-a7b5-282cc8764bb7" providerId="ADAL" clId="{342E090C-5C96-49A1-95BB-A5808CAF9896}" dt="2025-01-23T14:58:50.317" v="1341" actId="26606"/>
          <ac:picMkLst>
            <pc:docMk/>
            <pc:sldMk cId="2643887430" sldId="305"/>
            <ac:picMk id="6" creationId="{27E2DE73-3229-2BCB-1C92-A6CF2EEECF71}"/>
          </ac:picMkLst>
        </pc:picChg>
      </pc:sldChg>
      <pc:sldChg chg="addSp delSp modSp add mod setBg delDesignElem">
        <pc:chgData name="Nicholas Butina" userId="9825ba1e-3447-4e56-a7b5-282cc8764bb7" providerId="ADAL" clId="{342E090C-5C96-49A1-95BB-A5808CAF9896}" dt="2025-01-23T15:01:28.890" v="1449" actId="1076"/>
        <pc:sldMkLst>
          <pc:docMk/>
          <pc:sldMk cId="3630804302" sldId="306"/>
        </pc:sldMkLst>
        <pc:spChg chg="mod">
          <ac:chgData name="Nicholas Butina" userId="9825ba1e-3447-4e56-a7b5-282cc8764bb7" providerId="ADAL" clId="{342E090C-5C96-49A1-95BB-A5808CAF9896}" dt="2025-01-23T15:01:28.890" v="1449" actId="1076"/>
          <ac:spMkLst>
            <pc:docMk/>
            <pc:sldMk cId="3630804302" sldId="306"/>
            <ac:spMk id="2" creationId="{74B67983-65B7-29AD-14B4-285ACA0ABF5D}"/>
          </ac:spMkLst>
        </pc:spChg>
        <pc:spChg chg="add">
          <ac:chgData name="Nicholas Butina" userId="9825ba1e-3447-4e56-a7b5-282cc8764bb7" providerId="ADAL" clId="{342E090C-5C96-49A1-95BB-A5808CAF9896}" dt="2025-01-23T15:00:41.098" v="1383" actId="26606"/>
          <ac:spMkLst>
            <pc:docMk/>
            <pc:sldMk cId="3630804302" sldId="306"/>
            <ac:spMk id="20" creationId="{5669AB50-4CAD-4D10-A09A-A0C01AF9E6F6}"/>
          </ac:spMkLst>
        </pc:spChg>
        <pc:grpChg chg="add">
          <ac:chgData name="Nicholas Butina" userId="9825ba1e-3447-4e56-a7b5-282cc8764bb7" providerId="ADAL" clId="{342E090C-5C96-49A1-95BB-A5808CAF9896}" dt="2025-01-23T15:00:41.098" v="1383" actId="26606"/>
          <ac:grpSpMkLst>
            <pc:docMk/>
            <pc:sldMk cId="3630804302" sldId="306"/>
            <ac:grpSpMk id="11" creationId="{5A992EA8-A2AE-480C-BFF9-7B134643975C}"/>
          </ac:grpSpMkLst>
        </pc:grpChg>
        <pc:picChg chg="ord">
          <ac:chgData name="Nicholas Butina" userId="9825ba1e-3447-4e56-a7b5-282cc8764bb7" providerId="ADAL" clId="{342E090C-5C96-49A1-95BB-A5808CAF9896}" dt="2025-01-23T15:00:41.098" v="1383" actId="26606"/>
          <ac:picMkLst>
            <pc:docMk/>
            <pc:sldMk cId="3630804302" sldId="306"/>
            <ac:picMk id="4" creationId="{E84B7BB9-CC88-3D2D-1276-6CE4A0AED118}"/>
          </ac:picMkLst>
        </pc:picChg>
        <pc:picChg chg="add mod">
          <ac:chgData name="Nicholas Butina" userId="9825ba1e-3447-4e56-a7b5-282cc8764bb7" providerId="ADAL" clId="{342E090C-5C96-49A1-95BB-A5808CAF9896}" dt="2025-01-23T15:00:41.098" v="1383" actId="26606"/>
          <ac:picMkLst>
            <pc:docMk/>
            <pc:sldMk cId="3630804302" sldId="306"/>
            <ac:picMk id="6" creationId="{82F8AA11-E5D6-0D02-07E0-5B7BA93A2B08}"/>
          </ac:picMkLst>
        </pc:picChg>
      </pc:sldChg>
      <pc:sldChg chg="addSp delSp modSp add mod setBg delDesignElem">
        <pc:chgData name="Nicholas Butina" userId="9825ba1e-3447-4e56-a7b5-282cc8764bb7" providerId="ADAL" clId="{342E090C-5C96-49A1-95BB-A5808CAF9896}" dt="2025-01-23T15:05:50.504" v="1562" actId="1076"/>
        <pc:sldMkLst>
          <pc:docMk/>
          <pc:sldMk cId="186272821" sldId="307"/>
        </pc:sldMkLst>
        <pc:spChg chg="mod">
          <ac:chgData name="Nicholas Butina" userId="9825ba1e-3447-4e56-a7b5-282cc8764bb7" providerId="ADAL" clId="{342E090C-5C96-49A1-95BB-A5808CAF9896}" dt="2025-01-23T15:05:50.504" v="1562" actId="1076"/>
          <ac:spMkLst>
            <pc:docMk/>
            <pc:sldMk cId="186272821" sldId="307"/>
            <ac:spMk id="2" creationId="{6482D6CD-7AD2-A235-22F5-61BC1E02B99C}"/>
          </ac:spMkLst>
        </pc:spChg>
        <pc:spChg chg="add">
          <ac:chgData name="Nicholas Butina" userId="9825ba1e-3447-4e56-a7b5-282cc8764bb7" providerId="ADAL" clId="{342E090C-5C96-49A1-95BB-A5808CAF9896}" dt="2025-01-23T15:05:41.249" v="1559" actId="26606"/>
          <ac:spMkLst>
            <pc:docMk/>
            <pc:sldMk cId="186272821" sldId="307"/>
            <ac:spMk id="34" creationId="{5669AB50-4CAD-4D10-A09A-A0C01AF9E6F6}"/>
          </ac:spMkLst>
        </pc:spChg>
        <pc:grpChg chg="add">
          <ac:chgData name="Nicholas Butina" userId="9825ba1e-3447-4e56-a7b5-282cc8764bb7" providerId="ADAL" clId="{342E090C-5C96-49A1-95BB-A5808CAF9896}" dt="2025-01-23T15:05:41.249" v="1559" actId="26606"/>
          <ac:grpSpMkLst>
            <pc:docMk/>
            <pc:sldMk cId="186272821" sldId="307"/>
            <ac:grpSpMk id="25" creationId="{5A992EA8-A2AE-480C-BFF9-7B134643975C}"/>
          </ac:grpSpMkLst>
        </pc:grpChg>
        <pc:picChg chg="ord">
          <ac:chgData name="Nicholas Butina" userId="9825ba1e-3447-4e56-a7b5-282cc8764bb7" providerId="ADAL" clId="{342E090C-5C96-49A1-95BB-A5808CAF9896}" dt="2025-01-23T15:05:41.249" v="1559" actId="26606"/>
          <ac:picMkLst>
            <pc:docMk/>
            <pc:sldMk cId="186272821" sldId="307"/>
            <ac:picMk id="4" creationId="{0CEFEEAD-1EF5-DF37-9AA4-A44571508DF7}"/>
          </ac:picMkLst>
        </pc:picChg>
        <pc:picChg chg="add mod">
          <ac:chgData name="Nicholas Butina" userId="9825ba1e-3447-4e56-a7b5-282cc8764bb7" providerId="ADAL" clId="{342E090C-5C96-49A1-95BB-A5808CAF9896}" dt="2025-01-23T15:05:44.975" v="1560" actId="207"/>
          <ac:picMkLst>
            <pc:docMk/>
            <pc:sldMk cId="186272821" sldId="307"/>
            <ac:picMk id="8" creationId="{85BE0242-E9DE-B620-5D1C-BB3C390E54EC}"/>
          </ac:picMkLst>
        </pc:picChg>
      </pc:sldChg>
      <pc:sldChg chg="addSp delSp modSp add mod setBg delDesignElem">
        <pc:chgData name="Nicholas Butina" userId="9825ba1e-3447-4e56-a7b5-282cc8764bb7" providerId="ADAL" clId="{342E090C-5C96-49A1-95BB-A5808CAF9896}" dt="2025-01-23T15:03:13.903" v="1519" actId="1076"/>
        <pc:sldMkLst>
          <pc:docMk/>
          <pc:sldMk cId="4265532187" sldId="308"/>
        </pc:sldMkLst>
        <pc:spChg chg="mod">
          <ac:chgData name="Nicholas Butina" userId="9825ba1e-3447-4e56-a7b5-282cc8764bb7" providerId="ADAL" clId="{342E090C-5C96-49A1-95BB-A5808CAF9896}" dt="2025-01-23T15:03:13.903" v="1519" actId="1076"/>
          <ac:spMkLst>
            <pc:docMk/>
            <pc:sldMk cId="4265532187" sldId="308"/>
            <ac:spMk id="2" creationId="{01ADDC27-73C6-CC94-E4AE-D64C1B64BD57}"/>
          </ac:spMkLst>
        </pc:spChg>
        <pc:spChg chg="add">
          <ac:chgData name="Nicholas Butina" userId="9825ba1e-3447-4e56-a7b5-282cc8764bb7" providerId="ADAL" clId="{342E090C-5C96-49A1-95BB-A5808CAF9896}" dt="2025-01-23T15:02:58.504" v="1489" actId="26606"/>
          <ac:spMkLst>
            <pc:docMk/>
            <pc:sldMk cId="4265532187" sldId="308"/>
            <ac:spMk id="20" creationId="{5669AB50-4CAD-4D10-A09A-A0C01AF9E6F6}"/>
          </ac:spMkLst>
        </pc:spChg>
        <pc:grpChg chg="add">
          <ac:chgData name="Nicholas Butina" userId="9825ba1e-3447-4e56-a7b5-282cc8764bb7" providerId="ADAL" clId="{342E090C-5C96-49A1-95BB-A5808CAF9896}" dt="2025-01-23T15:02:58.504" v="1489" actId="26606"/>
          <ac:grpSpMkLst>
            <pc:docMk/>
            <pc:sldMk cId="4265532187" sldId="308"/>
            <ac:grpSpMk id="11" creationId="{5A992EA8-A2AE-480C-BFF9-7B134643975C}"/>
          </ac:grpSpMkLst>
        </pc:grpChg>
        <pc:picChg chg="ord">
          <ac:chgData name="Nicholas Butina" userId="9825ba1e-3447-4e56-a7b5-282cc8764bb7" providerId="ADAL" clId="{342E090C-5C96-49A1-95BB-A5808CAF9896}" dt="2025-01-23T15:02:58.504" v="1489" actId="26606"/>
          <ac:picMkLst>
            <pc:docMk/>
            <pc:sldMk cId="4265532187" sldId="308"/>
            <ac:picMk id="4" creationId="{66B0842F-6099-99C2-E67A-76087990F10F}"/>
          </ac:picMkLst>
        </pc:picChg>
        <pc:picChg chg="add mod">
          <ac:chgData name="Nicholas Butina" userId="9825ba1e-3447-4e56-a7b5-282cc8764bb7" providerId="ADAL" clId="{342E090C-5C96-49A1-95BB-A5808CAF9896}" dt="2025-01-23T15:02:59.630" v="1490" actId="207"/>
          <ac:picMkLst>
            <pc:docMk/>
            <pc:sldMk cId="4265532187" sldId="308"/>
            <ac:picMk id="6" creationId="{6C2AE6DF-3F72-5F67-D510-478A0270D112}"/>
          </ac:picMkLst>
        </pc:picChg>
      </pc:sldChg>
      <pc:sldChg chg="addSp delSp modSp add mod setBg delDesignElem">
        <pc:chgData name="Nicholas Butina" userId="9825ba1e-3447-4e56-a7b5-282cc8764bb7" providerId="ADAL" clId="{342E090C-5C96-49A1-95BB-A5808CAF9896}" dt="2025-01-23T15:04:26.076" v="1554" actId="1076"/>
        <pc:sldMkLst>
          <pc:docMk/>
          <pc:sldMk cId="441236460" sldId="309"/>
        </pc:sldMkLst>
        <pc:spChg chg="mod">
          <ac:chgData name="Nicholas Butina" userId="9825ba1e-3447-4e56-a7b5-282cc8764bb7" providerId="ADAL" clId="{342E090C-5C96-49A1-95BB-A5808CAF9896}" dt="2025-01-23T15:04:26.076" v="1554" actId="1076"/>
          <ac:spMkLst>
            <pc:docMk/>
            <pc:sldMk cId="441236460" sldId="309"/>
            <ac:spMk id="2" creationId="{55C6328B-0D48-96DD-5DCE-81CAD1719244}"/>
          </ac:spMkLst>
        </pc:spChg>
        <pc:spChg chg="add">
          <ac:chgData name="Nicholas Butina" userId="9825ba1e-3447-4e56-a7b5-282cc8764bb7" providerId="ADAL" clId="{342E090C-5C96-49A1-95BB-A5808CAF9896}" dt="2025-01-23T15:04:11.427" v="1524" actId="26606"/>
          <ac:spMkLst>
            <pc:docMk/>
            <pc:sldMk cId="441236460" sldId="309"/>
            <ac:spMk id="20" creationId="{5669AB50-4CAD-4D10-A09A-A0C01AF9E6F6}"/>
          </ac:spMkLst>
        </pc:spChg>
        <pc:grpChg chg="add">
          <ac:chgData name="Nicholas Butina" userId="9825ba1e-3447-4e56-a7b5-282cc8764bb7" providerId="ADAL" clId="{342E090C-5C96-49A1-95BB-A5808CAF9896}" dt="2025-01-23T15:04:11.427" v="1524" actId="26606"/>
          <ac:grpSpMkLst>
            <pc:docMk/>
            <pc:sldMk cId="441236460" sldId="309"/>
            <ac:grpSpMk id="11" creationId="{5A992EA8-A2AE-480C-BFF9-7B134643975C}"/>
          </ac:grpSpMkLst>
        </pc:grpChg>
        <pc:picChg chg="ord">
          <ac:chgData name="Nicholas Butina" userId="9825ba1e-3447-4e56-a7b5-282cc8764bb7" providerId="ADAL" clId="{342E090C-5C96-49A1-95BB-A5808CAF9896}" dt="2025-01-23T15:04:11.427" v="1524" actId="26606"/>
          <ac:picMkLst>
            <pc:docMk/>
            <pc:sldMk cId="441236460" sldId="309"/>
            <ac:picMk id="4" creationId="{82BCF263-41F6-05DE-22E9-65FFAD9C1AA6}"/>
          </ac:picMkLst>
        </pc:picChg>
        <pc:picChg chg="add mod">
          <ac:chgData name="Nicholas Butina" userId="9825ba1e-3447-4e56-a7b5-282cc8764bb7" providerId="ADAL" clId="{342E090C-5C96-49A1-95BB-A5808CAF9896}" dt="2025-01-23T15:04:12.398" v="1525" actId="207"/>
          <ac:picMkLst>
            <pc:docMk/>
            <pc:sldMk cId="441236460" sldId="309"/>
            <ac:picMk id="6" creationId="{8C0B31FF-2944-9850-7E04-E7D3F28DF624}"/>
          </ac:picMkLst>
        </pc:picChg>
      </pc:sldChg>
      <pc:sldChg chg="addSp delSp modSp new mod modTransition modClrScheme chgLayout">
        <pc:chgData name="Nicholas Butina" userId="9825ba1e-3447-4e56-a7b5-282cc8764bb7" providerId="ADAL" clId="{342E090C-5C96-49A1-95BB-A5808CAF9896}" dt="2025-02-05T19:08:20.120" v="10632" actId="14100"/>
        <pc:sldMkLst>
          <pc:docMk/>
          <pc:sldMk cId="469359469" sldId="310"/>
        </pc:sldMkLst>
        <pc:spChg chg="add mod">
          <ac:chgData name="Nicholas Butina" userId="9825ba1e-3447-4e56-a7b5-282cc8764bb7" providerId="ADAL" clId="{342E090C-5C96-49A1-95BB-A5808CAF9896}" dt="2025-02-05T19:08:20.120" v="10632" actId="14100"/>
          <ac:spMkLst>
            <pc:docMk/>
            <pc:sldMk cId="469359469" sldId="310"/>
            <ac:spMk id="3" creationId="{13ED3C58-E579-A516-AEF7-2A6369CD02F7}"/>
          </ac:spMkLst>
        </pc:spChg>
        <pc:spChg chg="add mod ord">
          <ac:chgData name="Nicholas Butina" userId="9825ba1e-3447-4e56-a7b5-282cc8764bb7" providerId="ADAL" clId="{342E090C-5C96-49A1-95BB-A5808CAF9896}" dt="2025-01-23T18:15:53.052" v="2124" actId="20577"/>
          <ac:spMkLst>
            <pc:docMk/>
            <pc:sldMk cId="469359469" sldId="310"/>
            <ac:spMk id="4" creationId="{3F8952A0-9CC7-EB3D-A6B8-F5CCB8E6E472}"/>
          </ac:spMkLst>
        </pc:spChg>
        <pc:spChg chg="add mod ord">
          <ac:chgData name="Nicholas Butina" userId="9825ba1e-3447-4e56-a7b5-282cc8764bb7" providerId="ADAL" clId="{342E090C-5C96-49A1-95BB-A5808CAF9896}" dt="2025-01-23T18:15:33.402" v="2114" actId="14100"/>
          <ac:spMkLst>
            <pc:docMk/>
            <pc:sldMk cId="469359469" sldId="310"/>
            <ac:spMk id="5" creationId="{B3C09E32-AAB1-95BD-EFB4-DA6A092E5028}"/>
          </ac:spMkLst>
        </pc:spChg>
        <pc:picChg chg="add mod">
          <ac:chgData name="Nicholas Butina" userId="9825ba1e-3447-4e56-a7b5-282cc8764bb7" providerId="ADAL" clId="{342E090C-5C96-49A1-95BB-A5808CAF9896}" dt="2025-01-28T15:26:34.643" v="5842"/>
          <ac:picMkLst>
            <pc:docMk/>
            <pc:sldMk cId="469359469" sldId="310"/>
            <ac:picMk id="2" creationId="{E0179062-D8F2-75FA-0B42-18C3101AD188}"/>
          </ac:picMkLst>
        </pc:picChg>
        <pc:picChg chg="add mod">
          <ac:chgData name="Nicholas Butina" userId="9825ba1e-3447-4e56-a7b5-282cc8764bb7" providerId="ADAL" clId="{342E090C-5C96-49A1-95BB-A5808CAF9896}" dt="2025-01-23T18:13:15.197" v="2106" actId="1076"/>
          <ac:picMkLst>
            <pc:docMk/>
            <pc:sldMk cId="469359469" sldId="310"/>
            <ac:picMk id="6" creationId="{3063CEC1-1C20-C6A9-DFBB-DDDDC17FDCE7}"/>
          </ac:picMkLst>
        </pc:picChg>
        <pc:picChg chg="add mod">
          <ac:chgData name="Nicholas Butina" userId="9825ba1e-3447-4e56-a7b5-282cc8764bb7" providerId="ADAL" clId="{342E090C-5C96-49A1-95BB-A5808CAF9896}" dt="2025-01-23T18:14:08.773" v="2110" actId="14100"/>
          <ac:picMkLst>
            <pc:docMk/>
            <pc:sldMk cId="469359469" sldId="310"/>
            <ac:picMk id="7" creationId="{B8B901C1-69AB-337C-3A68-8737AF20EF5E}"/>
          </ac:picMkLst>
        </pc:picChg>
      </pc:sldChg>
      <pc:sldChg chg="addSp delSp modSp add mod modTransition">
        <pc:chgData name="Nicholas Butina" userId="9825ba1e-3447-4e56-a7b5-282cc8764bb7" providerId="ADAL" clId="{342E090C-5C96-49A1-95BB-A5808CAF9896}" dt="2025-01-28T15:55:02.563" v="6913" actId="20577"/>
        <pc:sldMkLst>
          <pc:docMk/>
          <pc:sldMk cId="4064318461" sldId="311"/>
        </pc:sldMkLst>
        <pc:spChg chg="mod">
          <ac:chgData name="Nicholas Butina" userId="9825ba1e-3447-4e56-a7b5-282cc8764bb7" providerId="ADAL" clId="{342E090C-5C96-49A1-95BB-A5808CAF9896}" dt="2025-01-28T15:55:02.563" v="6913" actId="20577"/>
          <ac:spMkLst>
            <pc:docMk/>
            <pc:sldMk cId="4064318461" sldId="311"/>
            <ac:spMk id="4" creationId="{AD3A344F-BB9C-BA2D-40C4-0D88326DF6BA}"/>
          </ac:spMkLst>
        </pc:spChg>
        <pc:spChg chg="mod">
          <ac:chgData name="Nicholas Butina" userId="9825ba1e-3447-4e56-a7b5-282cc8764bb7" providerId="ADAL" clId="{342E090C-5C96-49A1-95BB-A5808CAF9896}" dt="2025-01-23T18:23:28.495" v="2973" actId="27636"/>
          <ac:spMkLst>
            <pc:docMk/>
            <pc:sldMk cId="4064318461" sldId="311"/>
            <ac:spMk id="5" creationId="{803362EB-43BC-9AB0-584C-29188C368463}"/>
          </ac:spMkLst>
        </pc:spChg>
        <pc:picChg chg="add mod">
          <ac:chgData name="Nicholas Butina" userId="9825ba1e-3447-4e56-a7b5-282cc8764bb7" providerId="ADAL" clId="{342E090C-5C96-49A1-95BB-A5808CAF9896}" dt="2025-01-23T18:16:40.924" v="2129" actId="1076"/>
          <ac:picMkLst>
            <pc:docMk/>
            <pc:sldMk cId="4064318461" sldId="311"/>
            <ac:picMk id="2" creationId="{1EE66DAF-B200-30B4-E10B-8BD749FB931B}"/>
          </ac:picMkLst>
        </pc:picChg>
        <pc:picChg chg="add mod">
          <ac:chgData name="Nicholas Butina" userId="9825ba1e-3447-4e56-a7b5-282cc8764bb7" providerId="ADAL" clId="{342E090C-5C96-49A1-95BB-A5808CAF9896}" dt="2025-01-28T15:26:24.232" v="5838"/>
          <ac:picMkLst>
            <pc:docMk/>
            <pc:sldMk cId="4064318461" sldId="311"/>
            <ac:picMk id="3" creationId="{849A0B9F-6ADA-6532-A4FE-BFEA51401A7F}"/>
          </ac:picMkLst>
        </pc:picChg>
        <pc:picChg chg="add mod">
          <ac:chgData name="Nicholas Butina" userId="9825ba1e-3447-4e56-a7b5-282cc8764bb7" providerId="ADAL" clId="{342E090C-5C96-49A1-95BB-A5808CAF9896}" dt="2025-01-23T18:26:52.588" v="2979" actId="1076"/>
          <ac:picMkLst>
            <pc:docMk/>
            <pc:sldMk cId="4064318461" sldId="311"/>
            <ac:picMk id="1026" creationId="{6F8EC882-4AF2-E5B3-9069-2C64CD7B73CB}"/>
          </ac:picMkLst>
        </pc:picChg>
      </pc:sldChg>
      <pc:sldChg chg="addSp modSp new mod modTransition">
        <pc:chgData name="Nicholas Butina" userId="9825ba1e-3447-4e56-a7b5-282cc8764bb7" providerId="ADAL" clId="{342E090C-5C96-49A1-95BB-A5808CAF9896}" dt="2025-01-28T15:27:37.426" v="5845"/>
        <pc:sldMkLst>
          <pc:docMk/>
          <pc:sldMk cId="534060428" sldId="312"/>
        </pc:sldMkLst>
        <pc:spChg chg="mod">
          <ac:chgData name="Nicholas Butina" userId="9825ba1e-3447-4e56-a7b5-282cc8764bb7" providerId="ADAL" clId="{342E090C-5C96-49A1-95BB-A5808CAF9896}" dt="2025-01-23T18:41:28.501" v="3541" actId="20577"/>
          <ac:spMkLst>
            <pc:docMk/>
            <pc:sldMk cId="534060428" sldId="312"/>
            <ac:spMk id="2" creationId="{B88FBC8C-C445-4A02-84A6-C74922325C8B}"/>
          </ac:spMkLst>
        </pc:spChg>
        <pc:spChg chg="mod">
          <ac:chgData name="Nicholas Butina" userId="9825ba1e-3447-4e56-a7b5-282cc8764bb7" providerId="ADAL" clId="{342E090C-5C96-49A1-95BB-A5808CAF9896}" dt="2025-01-23T18:44:40.185" v="3900" actId="1076"/>
          <ac:spMkLst>
            <pc:docMk/>
            <pc:sldMk cId="534060428" sldId="312"/>
            <ac:spMk id="3" creationId="{78C306AE-ED7D-F8D8-1026-EF784A69FE18}"/>
          </ac:spMkLst>
        </pc:spChg>
        <pc:picChg chg="add mod">
          <ac:chgData name="Nicholas Butina" userId="9825ba1e-3447-4e56-a7b5-282cc8764bb7" providerId="ADAL" clId="{342E090C-5C96-49A1-95BB-A5808CAF9896}" dt="2025-01-23T18:31:12.535" v="2982"/>
          <ac:picMkLst>
            <pc:docMk/>
            <pc:sldMk cId="534060428" sldId="312"/>
            <ac:picMk id="4" creationId="{03471780-F441-F8FA-27DE-D3F90EBAA262}"/>
          </ac:picMkLst>
        </pc:picChg>
        <pc:picChg chg="add mod">
          <ac:chgData name="Nicholas Butina" userId="9825ba1e-3447-4e56-a7b5-282cc8764bb7" providerId="ADAL" clId="{342E090C-5C96-49A1-95BB-A5808CAF9896}" dt="2025-01-28T15:26:25.665" v="5839"/>
          <ac:picMkLst>
            <pc:docMk/>
            <pc:sldMk cId="534060428" sldId="312"/>
            <ac:picMk id="5" creationId="{6C6A431B-5FB2-0762-9CD6-890A5DFCAB2F}"/>
          </ac:picMkLst>
        </pc:picChg>
        <pc:picChg chg="add mod">
          <ac:chgData name="Nicholas Butina" userId="9825ba1e-3447-4e56-a7b5-282cc8764bb7" providerId="ADAL" clId="{342E090C-5C96-49A1-95BB-A5808CAF9896}" dt="2025-01-23T18:48:50.113" v="3907" actId="1076"/>
          <ac:picMkLst>
            <pc:docMk/>
            <pc:sldMk cId="534060428" sldId="312"/>
            <ac:picMk id="2050" creationId="{36E78734-8888-50E6-9B4F-3E6F1AAFE4E3}"/>
          </ac:picMkLst>
        </pc:picChg>
      </pc:sldChg>
      <pc:sldChg chg="addSp modSp new mod modTransition">
        <pc:chgData name="Nicholas Butina" userId="9825ba1e-3447-4e56-a7b5-282cc8764bb7" providerId="ADAL" clId="{342E090C-5C96-49A1-95BB-A5808CAF9896}" dt="2025-01-28T15:55:10.061" v="6940" actId="20577"/>
        <pc:sldMkLst>
          <pc:docMk/>
          <pc:sldMk cId="2481825506" sldId="313"/>
        </pc:sldMkLst>
        <pc:spChg chg="mod">
          <ac:chgData name="Nicholas Butina" userId="9825ba1e-3447-4e56-a7b5-282cc8764bb7" providerId="ADAL" clId="{342E090C-5C96-49A1-95BB-A5808CAF9896}" dt="2025-01-28T15:55:10.061" v="6940" actId="20577"/>
          <ac:spMkLst>
            <pc:docMk/>
            <pc:sldMk cId="2481825506" sldId="313"/>
            <ac:spMk id="2" creationId="{1C511C10-958F-CA1D-4A16-C9A876239377}"/>
          </ac:spMkLst>
        </pc:spChg>
        <pc:spChg chg="mod">
          <ac:chgData name="Nicholas Butina" userId="9825ba1e-3447-4e56-a7b5-282cc8764bb7" providerId="ADAL" clId="{342E090C-5C96-49A1-95BB-A5808CAF9896}" dt="2025-01-28T14:46:15.205" v="4808" actId="20577"/>
          <ac:spMkLst>
            <pc:docMk/>
            <pc:sldMk cId="2481825506" sldId="313"/>
            <ac:spMk id="3" creationId="{195862D2-FD13-602D-DE9D-44EAFB946775}"/>
          </ac:spMkLst>
        </pc:spChg>
        <pc:spChg chg="add mod">
          <ac:chgData name="Nicholas Butina" userId="9825ba1e-3447-4e56-a7b5-282cc8764bb7" providerId="ADAL" clId="{342E090C-5C96-49A1-95BB-A5808CAF9896}" dt="2025-01-28T14:51:13.287" v="4940" actId="1076"/>
          <ac:spMkLst>
            <pc:docMk/>
            <pc:sldMk cId="2481825506" sldId="313"/>
            <ac:spMk id="7" creationId="{64EBC308-4678-526E-6C17-2BD87EAA6243}"/>
          </ac:spMkLst>
        </pc:spChg>
        <pc:picChg chg="add mod">
          <ac:chgData name="Nicholas Butina" userId="9825ba1e-3447-4e56-a7b5-282cc8764bb7" providerId="ADAL" clId="{342E090C-5C96-49A1-95BB-A5808CAF9896}" dt="2025-01-28T14:38:52.090" v="3960"/>
          <ac:picMkLst>
            <pc:docMk/>
            <pc:sldMk cId="2481825506" sldId="313"/>
            <ac:picMk id="4" creationId="{F6CEE99E-95F2-0135-8589-EE1EDF92FCC7}"/>
          </ac:picMkLst>
        </pc:picChg>
        <pc:picChg chg="add mod">
          <ac:chgData name="Nicholas Butina" userId="9825ba1e-3447-4e56-a7b5-282cc8764bb7" providerId="ADAL" clId="{342E090C-5C96-49A1-95BB-A5808CAF9896}" dt="2025-01-28T14:50:06.369" v="4909" actId="1076"/>
          <ac:picMkLst>
            <pc:docMk/>
            <pc:sldMk cId="2481825506" sldId="313"/>
            <ac:picMk id="6" creationId="{9FF2F08A-11A9-EF05-2406-6EC289DF4F03}"/>
          </ac:picMkLst>
        </pc:picChg>
        <pc:picChg chg="add mod">
          <ac:chgData name="Nicholas Butina" userId="9825ba1e-3447-4e56-a7b5-282cc8764bb7" providerId="ADAL" clId="{342E090C-5C96-49A1-95BB-A5808CAF9896}" dt="2025-01-28T15:26:26.767" v="5840"/>
          <ac:picMkLst>
            <pc:docMk/>
            <pc:sldMk cId="2481825506" sldId="313"/>
            <ac:picMk id="8" creationId="{DA87A8BF-4707-E00E-8CC3-2F648CF62A9C}"/>
          </ac:picMkLst>
        </pc:picChg>
      </pc:sldChg>
      <pc:sldChg chg="addSp delSp modSp new mod modTransition">
        <pc:chgData name="Nicholas Butina" userId="9825ba1e-3447-4e56-a7b5-282cc8764bb7" providerId="ADAL" clId="{342E090C-5C96-49A1-95BB-A5808CAF9896}" dt="2025-01-28T15:27:43.381" v="5847"/>
        <pc:sldMkLst>
          <pc:docMk/>
          <pc:sldMk cId="2365911993" sldId="314"/>
        </pc:sldMkLst>
        <pc:spChg chg="mod">
          <ac:chgData name="Nicholas Butina" userId="9825ba1e-3447-4e56-a7b5-282cc8764bb7" providerId="ADAL" clId="{342E090C-5C96-49A1-95BB-A5808CAF9896}" dt="2025-01-28T14:54:49.911" v="5028" actId="1076"/>
          <ac:spMkLst>
            <pc:docMk/>
            <pc:sldMk cId="2365911993" sldId="314"/>
            <ac:spMk id="2" creationId="{4F0289BE-3A8B-CCB9-784B-98CF6D996B05}"/>
          </ac:spMkLst>
        </pc:spChg>
        <pc:spChg chg="mod">
          <ac:chgData name="Nicholas Butina" userId="9825ba1e-3447-4e56-a7b5-282cc8764bb7" providerId="ADAL" clId="{342E090C-5C96-49A1-95BB-A5808CAF9896}" dt="2025-01-28T15:01:44.296" v="5837" actId="14100"/>
          <ac:spMkLst>
            <pc:docMk/>
            <pc:sldMk cId="2365911993" sldId="314"/>
            <ac:spMk id="3" creationId="{68B71AD3-5467-E9AC-AB38-BEB00AA7A002}"/>
          </ac:spMkLst>
        </pc:spChg>
        <pc:picChg chg="add mod">
          <ac:chgData name="Nicholas Butina" userId="9825ba1e-3447-4e56-a7b5-282cc8764bb7" providerId="ADAL" clId="{342E090C-5C96-49A1-95BB-A5808CAF9896}" dt="2025-01-28T14:54:44.529" v="5027"/>
          <ac:picMkLst>
            <pc:docMk/>
            <pc:sldMk cId="2365911993" sldId="314"/>
            <ac:picMk id="4" creationId="{DE24BFE3-91CE-2B66-BD23-06C9AF974E59}"/>
          </ac:picMkLst>
        </pc:picChg>
        <pc:picChg chg="add mod">
          <ac:chgData name="Nicholas Butina" userId="9825ba1e-3447-4e56-a7b5-282cc8764bb7" providerId="ADAL" clId="{342E090C-5C96-49A1-95BB-A5808CAF9896}" dt="2025-01-28T15:26:28.859" v="5841"/>
          <ac:picMkLst>
            <pc:docMk/>
            <pc:sldMk cId="2365911993" sldId="314"/>
            <ac:picMk id="7" creationId="{7CC8613A-093B-EB84-A503-9FDDF107EC3F}"/>
          </ac:picMkLst>
        </pc:picChg>
      </pc:sldChg>
      <pc:sldChg chg="addSp delSp modSp new mod modTransition">
        <pc:chgData name="Nicholas Butina" userId="9825ba1e-3447-4e56-a7b5-282cc8764bb7" providerId="ADAL" clId="{342E090C-5C96-49A1-95BB-A5808CAF9896}" dt="2025-02-06T18:30:46.517" v="16236"/>
        <pc:sldMkLst>
          <pc:docMk/>
          <pc:sldMk cId="1042572361" sldId="315"/>
        </pc:sldMkLst>
        <pc:spChg chg="mod">
          <ac:chgData name="Nicholas Butina" userId="9825ba1e-3447-4e56-a7b5-282cc8764bb7" providerId="ADAL" clId="{342E090C-5C96-49A1-95BB-A5808CAF9896}" dt="2025-01-28T15:55:21.892" v="6961" actId="20577"/>
          <ac:spMkLst>
            <pc:docMk/>
            <pc:sldMk cId="1042572361" sldId="315"/>
            <ac:spMk id="2" creationId="{2D7DBC5B-19BA-41AE-37E3-1B4CBC95287B}"/>
          </ac:spMkLst>
        </pc:spChg>
        <pc:spChg chg="add del mod">
          <ac:chgData name="Nicholas Butina" userId="9825ba1e-3447-4e56-a7b5-282cc8764bb7" providerId="ADAL" clId="{342E090C-5C96-49A1-95BB-A5808CAF9896}" dt="2025-01-28T15:39:00.779" v="6304" actId="20577"/>
          <ac:spMkLst>
            <pc:docMk/>
            <pc:sldMk cId="1042572361" sldId="315"/>
            <ac:spMk id="3" creationId="{C07768C4-078A-2371-41B9-D6372CBA9082}"/>
          </ac:spMkLst>
        </pc:spChg>
        <pc:picChg chg="add mod">
          <ac:chgData name="Nicholas Butina" userId="9825ba1e-3447-4e56-a7b5-282cc8764bb7" providerId="ADAL" clId="{342E090C-5C96-49A1-95BB-A5808CAF9896}" dt="2025-01-28T15:28:40.685" v="5851" actId="1076"/>
          <ac:picMkLst>
            <pc:docMk/>
            <pc:sldMk cId="1042572361" sldId="315"/>
            <ac:picMk id="5" creationId="{CE7DAA6A-28A1-DB84-83F9-C5198663ACDD}"/>
          </ac:picMkLst>
        </pc:picChg>
        <pc:picChg chg="add mod">
          <ac:chgData name="Nicholas Butina" userId="9825ba1e-3447-4e56-a7b5-282cc8764bb7" providerId="ADAL" clId="{342E090C-5C96-49A1-95BB-A5808CAF9896}" dt="2025-01-28T15:29:38.675" v="5894" actId="931"/>
          <ac:picMkLst>
            <pc:docMk/>
            <pc:sldMk cId="1042572361" sldId="315"/>
            <ac:picMk id="11" creationId="{D398965E-F653-DDD2-D98F-6380A5ECE00E}"/>
          </ac:picMkLst>
        </pc:picChg>
        <pc:picChg chg="add mod">
          <ac:chgData name="Nicholas Butina" userId="9825ba1e-3447-4e56-a7b5-282cc8764bb7" providerId="ADAL" clId="{342E090C-5C96-49A1-95BB-A5808CAF9896}" dt="2025-01-28T15:49:22.143" v="6863" actId="1076"/>
          <ac:picMkLst>
            <pc:docMk/>
            <pc:sldMk cId="1042572361" sldId="315"/>
            <ac:picMk id="12" creationId="{C5605431-7345-C656-E49D-A85C6A33D719}"/>
          </ac:picMkLst>
        </pc:picChg>
      </pc:sldChg>
      <pc:sldChg chg="addSp delSp modSp new mod modTransition">
        <pc:chgData name="Nicholas Butina" userId="9825ba1e-3447-4e56-a7b5-282cc8764bb7" providerId="ADAL" clId="{342E090C-5C96-49A1-95BB-A5808CAF9896}" dt="2025-02-06T18:30:48.885" v="16237"/>
        <pc:sldMkLst>
          <pc:docMk/>
          <pc:sldMk cId="3638008950" sldId="316"/>
        </pc:sldMkLst>
        <pc:spChg chg="mod">
          <ac:chgData name="Nicholas Butina" userId="9825ba1e-3447-4e56-a7b5-282cc8764bb7" providerId="ADAL" clId="{342E090C-5C96-49A1-95BB-A5808CAF9896}" dt="2025-01-28T15:55:32.626" v="6981" actId="1076"/>
          <ac:spMkLst>
            <pc:docMk/>
            <pc:sldMk cId="3638008950" sldId="316"/>
            <ac:spMk id="2" creationId="{74941979-7BD0-02D5-A8D8-C1F9D00A50A9}"/>
          </ac:spMkLst>
        </pc:spChg>
        <pc:spChg chg="mod">
          <ac:chgData name="Nicholas Butina" userId="9825ba1e-3447-4e56-a7b5-282cc8764bb7" providerId="ADAL" clId="{342E090C-5C96-49A1-95BB-A5808CAF9896}" dt="2025-01-28T15:53:56.584" v="6871" actId="27636"/>
          <ac:spMkLst>
            <pc:docMk/>
            <pc:sldMk cId="3638008950" sldId="316"/>
            <ac:spMk id="4" creationId="{8E9F58BA-5D6B-770E-3D48-3C890E3B3434}"/>
          </ac:spMkLst>
        </pc:spChg>
        <pc:picChg chg="add mod">
          <ac:chgData name="Nicholas Butina" userId="9825ba1e-3447-4e56-a7b5-282cc8764bb7" providerId="ADAL" clId="{342E090C-5C96-49A1-95BB-A5808CAF9896}" dt="2025-01-28T15:39:19.484" v="6306"/>
          <ac:picMkLst>
            <pc:docMk/>
            <pc:sldMk cId="3638008950" sldId="316"/>
            <ac:picMk id="5" creationId="{DB1257CF-0226-B8BF-C84F-4BC0312476CD}"/>
          </ac:picMkLst>
        </pc:picChg>
        <pc:picChg chg="add mod">
          <ac:chgData name="Nicholas Butina" userId="9825ba1e-3447-4e56-a7b5-282cc8764bb7" providerId="ADAL" clId="{342E090C-5C96-49A1-95BB-A5808CAF9896}" dt="2025-01-28T15:41:19.536" v="6377" actId="931"/>
          <ac:picMkLst>
            <pc:docMk/>
            <pc:sldMk cId="3638008950" sldId="316"/>
            <ac:picMk id="7" creationId="{1D071790-13BD-836A-88CB-B7C1A4939F1F}"/>
          </ac:picMkLst>
        </pc:picChg>
        <pc:picChg chg="add mod">
          <ac:chgData name="Nicholas Butina" userId="9825ba1e-3447-4e56-a7b5-282cc8764bb7" providerId="ADAL" clId="{342E090C-5C96-49A1-95BB-A5808CAF9896}" dt="2025-01-28T15:49:25.054" v="6864"/>
          <ac:picMkLst>
            <pc:docMk/>
            <pc:sldMk cId="3638008950" sldId="316"/>
            <ac:picMk id="9" creationId="{936A2608-B797-1B44-C96F-57BC51824BA5}"/>
          </ac:picMkLst>
        </pc:picChg>
      </pc:sldChg>
      <pc:sldChg chg="addSp delSp modSp add mod">
        <pc:chgData name="Nicholas Butina" userId="9825ba1e-3447-4e56-a7b5-282cc8764bb7" providerId="ADAL" clId="{342E090C-5C96-49A1-95BB-A5808CAF9896}" dt="2025-01-28T16:07:43.272" v="7402" actId="20577"/>
        <pc:sldMkLst>
          <pc:docMk/>
          <pc:sldMk cId="3109533593" sldId="317"/>
        </pc:sldMkLst>
        <pc:spChg chg="mod">
          <ac:chgData name="Nicholas Butina" userId="9825ba1e-3447-4e56-a7b5-282cc8764bb7" providerId="ADAL" clId="{342E090C-5C96-49A1-95BB-A5808CAF9896}" dt="2025-01-28T16:07:43.272" v="7402" actId="20577"/>
          <ac:spMkLst>
            <pc:docMk/>
            <pc:sldMk cId="3109533593" sldId="317"/>
            <ac:spMk id="3" creationId="{2BC3F571-A6CD-ACE8-03E9-1E7C602D83D4}"/>
          </ac:spMkLst>
        </pc:spChg>
        <pc:picChg chg="add mod">
          <ac:chgData name="Nicholas Butina" userId="9825ba1e-3447-4e56-a7b5-282cc8764bb7" providerId="ADAL" clId="{342E090C-5C96-49A1-95BB-A5808CAF9896}" dt="2025-01-28T16:06:09.974" v="6984"/>
          <ac:picMkLst>
            <pc:docMk/>
            <pc:sldMk cId="3109533593" sldId="317"/>
            <ac:picMk id="5" creationId="{2D2A55FD-CF08-DE8F-3015-A6DBDD265F89}"/>
          </ac:picMkLst>
        </pc:picChg>
      </pc:sldChg>
      <pc:sldChg chg="modSp del mod">
        <pc:chgData name="Nicholas Butina" userId="9825ba1e-3447-4e56-a7b5-282cc8764bb7" providerId="ADAL" clId="{342E090C-5C96-49A1-95BB-A5808CAF9896}" dt="2025-02-05T19:35:55.708" v="11380" actId="47"/>
        <pc:sldMkLst>
          <pc:docMk/>
          <pc:sldMk cId="444093556" sldId="318"/>
        </pc:sldMkLst>
      </pc:sldChg>
      <pc:sldChg chg="addSp delSp modSp mod modTransition">
        <pc:chgData name="Nicholas Butina" userId="9825ba1e-3447-4e56-a7b5-282cc8764bb7" providerId="ADAL" clId="{342E090C-5C96-49A1-95BB-A5808CAF9896}" dt="2025-02-06T18:31:10.684" v="16247"/>
        <pc:sldMkLst>
          <pc:docMk/>
          <pc:sldMk cId="3174126595" sldId="319"/>
        </pc:sldMkLst>
        <pc:spChg chg="mod">
          <ac:chgData name="Nicholas Butina" userId="9825ba1e-3447-4e56-a7b5-282cc8764bb7" providerId="ADAL" clId="{342E090C-5C96-49A1-95BB-A5808CAF9896}" dt="2025-02-05T19:39:38.098" v="11434" actId="20577"/>
          <ac:spMkLst>
            <pc:docMk/>
            <pc:sldMk cId="3174126595" sldId="319"/>
            <ac:spMk id="2" creationId="{410E1604-7A8B-F2AC-37FA-678C36796B73}"/>
          </ac:spMkLst>
        </pc:spChg>
        <pc:picChg chg="add mod">
          <ac:chgData name="Nicholas Butina" userId="9825ba1e-3447-4e56-a7b5-282cc8764bb7" providerId="ADAL" clId="{342E090C-5C96-49A1-95BB-A5808CAF9896}" dt="2025-02-05T19:36:06.130" v="11382"/>
          <ac:picMkLst>
            <pc:docMk/>
            <pc:sldMk cId="3174126595" sldId="319"/>
            <ac:picMk id="5" creationId="{6B7E176E-B4A6-E91B-1D18-0EE615297CC9}"/>
          </ac:picMkLst>
        </pc:picChg>
        <pc:picChg chg="add mod">
          <ac:chgData name="Nicholas Butina" userId="9825ba1e-3447-4e56-a7b5-282cc8764bb7" providerId="ADAL" clId="{342E090C-5C96-49A1-95BB-A5808CAF9896}" dt="2025-02-05T20:21:21.373" v="12029" actId="14100"/>
          <ac:picMkLst>
            <pc:docMk/>
            <pc:sldMk cId="3174126595" sldId="319"/>
            <ac:picMk id="13" creationId="{D77EF102-F3D1-CF37-ABDE-0C6534C49339}"/>
          </ac:picMkLst>
        </pc:picChg>
        <pc:picChg chg="add mod">
          <ac:chgData name="Nicholas Butina" userId="9825ba1e-3447-4e56-a7b5-282cc8764bb7" providerId="ADAL" clId="{342E090C-5C96-49A1-95BB-A5808CAF9896}" dt="2025-02-05T20:21:36.388" v="12031"/>
          <ac:picMkLst>
            <pc:docMk/>
            <pc:sldMk cId="3174126595" sldId="319"/>
            <ac:picMk id="14" creationId="{7F220E63-AC8E-21A3-97B5-0B4B3D8608C8}"/>
          </ac:picMkLst>
        </pc:picChg>
      </pc:sldChg>
      <pc:sldChg chg="addSp modSp mod modTransition">
        <pc:chgData name="Nicholas Butina" userId="9825ba1e-3447-4e56-a7b5-282cc8764bb7" providerId="ADAL" clId="{342E090C-5C96-49A1-95BB-A5808CAF9896}" dt="2025-02-06T18:31:12.528" v="16248"/>
        <pc:sldMkLst>
          <pc:docMk/>
          <pc:sldMk cId="3982701041" sldId="320"/>
        </pc:sldMkLst>
        <pc:spChg chg="mod">
          <ac:chgData name="Nicholas Butina" userId="9825ba1e-3447-4e56-a7b5-282cc8764bb7" providerId="ADAL" clId="{342E090C-5C96-49A1-95BB-A5808CAF9896}" dt="2025-02-06T16:52:19.814" v="12648" actId="20577"/>
          <ac:spMkLst>
            <pc:docMk/>
            <pc:sldMk cId="3982701041" sldId="320"/>
            <ac:spMk id="3" creationId="{C7A05281-EA8C-6B1F-2198-C71578C01B71}"/>
          </ac:spMkLst>
        </pc:spChg>
        <pc:picChg chg="add mod">
          <ac:chgData name="Nicholas Butina" userId="9825ba1e-3447-4e56-a7b5-282cc8764bb7" providerId="ADAL" clId="{342E090C-5C96-49A1-95BB-A5808CAF9896}" dt="2025-02-06T16:57:54.219" v="13197"/>
          <ac:picMkLst>
            <pc:docMk/>
            <pc:sldMk cId="3982701041" sldId="320"/>
            <ac:picMk id="4" creationId="{45F71D87-4F28-DE80-F489-6ECEE3CE1EDB}"/>
          </ac:picMkLst>
        </pc:picChg>
      </pc:sldChg>
      <pc:sldChg chg="del">
        <pc:chgData name="Nicholas Butina" userId="9825ba1e-3447-4e56-a7b5-282cc8764bb7" providerId="ADAL" clId="{342E090C-5C96-49A1-95BB-A5808CAF9896}" dt="2025-02-06T16:57:28.472" v="13195" actId="47"/>
        <pc:sldMkLst>
          <pc:docMk/>
          <pc:sldMk cId="2202123449" sldId="321"/>
        </pc:sldMkLst>
      </pc:sldChg>
      <pc:sldChg chg="addSp modSp mod modTransition">
        <pc:chgData name="Nicholas Butina" userId="9825ba1e-3447-4e56-a7b5-282cc8764bb7" providerId="ADAL" clId="{342E090C-5C96-49A1-95BB-A5808CAF9896}" dt="2025-02-06T18:30:54.839" v="16240"/>
        <pc:sldMkLst>
          <pc:docMk/>
          <pc:sldMk cId="1482328843" sldId="322"/>
        </pc:sldMkLst>
        <pc:spChg chg="mod">
          <ac:chgData name="Nicholas Butina" userId="9825ba1e-3447-4e56-a7b5-282cc8764bb7" providerId="ADAL" clId="{342E090C-5C96-49A1-95BB-A5808CAF9896}" dt="2025-02-05T18:42:54.506" v="9563" actId="1076"/>
          <ac:spMkLst>
            <pc:docMk/>
            <pc:sldMk cId="1482328843" sldId="322"/>
            <ac:spMk id="2" creationId="{AC4E4E1A-FEF0-19FE-7B8E-10182D07DA18}"/>
          </ac:spMkLst>
        </pc:spChg>
        <pc:spChg chg="mod">
          <ac:chgData name="Nicholas Butina" userId="9825ba1e-3447-4e56-a7b5-282cc8764bb7" providerId="ADAL" clId="{342E090C-5C96-49A1-95BB-A5808CAF9896}" dt="2025-02-06T14:55:41.581" v="12213" actId="20577"/>
          <ac:spMkLst>
            <pc:docMk/>
            <pc:sldMk cId="1482328843" sldId="322"/>
            <ac:spMk id="3" creationId="{2B937AD6-16AA-1620-B3F8-98E708120FDA}"/>
          </ac:spMkLst>
        </pc:spChg>
        <pc:picChg chg="mod">
          <ac:chgData name="Nicholas Butina" userId="9825ba1e-3447-4e56-a7b5-282cc8764bb7" providerId="ADAL" clId="{342E090C-5C96-49A1-95BB-A5808CAF9896}" dt="2025-02-05T18:42:51.831" v="9562" actId="1076"/>
          <ac:picMkLst>
            <pc:docMk/>
            <pc:sldMk cId="1482328843" sldId="322"/>
            <ac:picMk id="4" creationId="{EA235B26-0980-64B9-B837-8C9F54E5C520}"/>
          </ac:picMkLst>
        </pc:picChg>
        <pc:picChg chg="add mod">
          <ac:chgData name="Nicholas Butina" userId="9825ba1e-3447-4e56-a7b5-282cc8764bb7" providerId="ADAL" clId="{342E090C-5C96-49A1-95BB-A5808CAF9896}" dt="2025-02-05T19:33:19.705" v="11230"/>
          <ac:picMkLst>
            <pc:docMk/>
            <pc:sldMk cId="1482328843" sldId="322"/>
            <ac:picMk id="5" creationId="{EB384485-04F3-0BE2-6FEB-BC66F26446C2}"/>
          </ac:picMkLst>
        </pc:picChg>
      </pc:sldChg>
      <pc:sldChg chg="addSp modSp mod modTransition">
        <pc:chgData name="Nicholas Butina" userId="9825ba1e-3447-4e56-a7b5-282cc8764bb7" providerId="ADAL" clId="{342E090C-5C96-49A1-95BB-A5808CAF9896}" dt="2025-02-06T18:30:56.812" v="16241"/>
        <pc:sldMkLst>
          <pc:docMk/>
          <pc:sldMk cId="3051957558" sldId="323"/>
        </pc:sldMkLst>
        <pc:spChg chg="mod">
          <ac:chgData name="Nicholas Butina" userId="9825ba1e-3447-4e56-a7b5-282cc8764bb7" providerId="ADAL" clId="{342E090C-5C96-49A1-95BB-A5808CAF9896}" dt="2025-02-05T18:43:04.763" v="9565" actId="1076"/>
          <ac:spMkLst>
            <pc:docMk/>
            <pc:sldMk cId="3051957558" sldId="323"/>
            <ac:spMk id="2" creationId="{D0F27EC7-8393-5226-B489-E3740EBE7B9B}"/>
          </ac:spMkLst>
        </pc:spChg>
        <pc:picChg chg="add mod">
          <ac:chgData name="Nicholas Butina" userId="9825ba1e-3447-4e56-a7b5-282cc8764bb7" providerId="ADAL" clId="{342E090C-5C96-49A1-95BB-A5808CAF9896}" dt="2025-02-05T18:42:59.633" v="9564"/>
          <ac:picMkLst>
            <pc:docMk/>
            <pc:sldMk cId="3051957558" sldId="323"/>
            <ac:picMk id="4" creationId="{CE29A248-A98A-3EE7-637C-244917E82971}"/>
          </ac:picMkLst>
        </pc:picChg>
        <pc:picChg chg="add mod">
          <ac:chgData name="Nicholas Butina" userId="9825ba1e-3447-4e56-a7b5-282cc8764bb7" providerId="ADAL" clId="{342E090C-5C96-49A1-95BB-A5808CAF9896}" dt="2025-02-05T19:33:20.839" v="11231"/>
          <ac:picMkLst>
            <pc:docMk/>
            <pc:sldMk cId="3051957558" sldId="323"/>
            <ac:picMk id="5" creationId="{694485E3-9269-2D89-E7D4-D79A2E8AA69E}"/>
          </ac:picMkLst>
        </pc:picChg>
      </pc:sldChg>
      <pc:sldChg chg="addSp modSp mod">
        <pc:chgData name="Nicholas Butina" userId="9825ba1e-3447-4e56-a7b5-282cc8764bb7" providerId="ADAL" clId="{342E090C-5C96-49A1-95BB-A5808CAF9896}" dt="2025-02-10T14:00:27.250" v="16263" actId="14100"/>
        <pc:sldMkLst>
          <pc:docMk/>
          <pc:sldMk cId="2085619169" sldId="324"/>
        </pc:sldMkLst>
        <pc:spChg chg="mod">
          <ac:chgData name="Nicholas Butina" userId="9825ba1e-3447-4e56-a7b5-282cc8764bb7" providerId="ADAL" clId="{342E090C-5C96-49A1-95BB-A5808CAF9896}" dt="2025-02-10T14:00:27.250" v="16263" actId="14100"/>
          <ac:spMkLst>
            <pc:docMk/>
            <pc:sldMk cId="2085619169" sldId="324"/>
            <ac:spMk id="3" creationId="{02859EB5-7E3C-373F-3D3B-823D05CD4AC8}"/>
          </ac:spMkLst>
        </pc:spChg>
        <pc:picChg chg="add mod">
          <ac:chgData name="Nicholas Butina" userId="9825ba1e-3447-4e56-a7b5-282cc8764bb7" providerId="ADAL" clId="{342E090C-5C96-49A1-95BB-A5808CAF9896}" dt="2025-02-06T18:28:06.956" v="16148"/>
          <ac:picMkLst>
            <pc:docMk/>
            <pc:sldMk cId="2085619169" sldId="324"/>
            <ac:picMk id="5" creationId="{27F2597D-D976-0E86-9540-7ADDEED667EB}"/>
          </ac:picMkLst>
        </pc:picChg>
      </pc:sldChg>
      <pc:sldChg chg="addSp modSp mod">
        <pc:chgData name="Nicholas Butina" userId="9825ba1e-3447-4e56-a7b5-282cc8764bb7" providerId="ADAL" clId="{342E090C-5C96-49A1-95BB-A5808CAF9896}" dt="2025-02-06T18:28:07.918" v="16149"/>
        <pc:sldMkLst>
          <pc:docMk/>
          <pc:sldMk cId="53662819" sldId="325"/>
        </pc:sldMkLst>
        <pc:spChg chg="mod">
          <ac:chgData name="Nicholas Butina" userId="9825ba1e-3447-4e56-a7b5-282cc8764bb7" providerId="ADAL" clId="{342E090C-5C96-49A1-95BB-A5808CAF9896}" dt="2025-02-06T18:28:00.972" v="16147"/>
          <ac:spMkLst>
            <pc:docMk/>
            <pc:sldMk cId="53662819" sldId="325"/>
            <ac:spMk id="2" creationId="{7209FC4A-37DE-9DF3-17B1-3E39E46C166C}"/>
          </ac:spMkLst>
        </pc:spChg>
        <pc:picChg chg="add mod">
          <ac:chgData name="Nicholas Butina" userId="9825ba1e-3447-4e56-a7b5-282cc8764bb7" providerId="ADAL" clId="{342E090C-5C96-49A1-95BB-A5808CAF9896}" dt="2025-02-06T18:28:07.918" v="16149"/>
          <ac:picMkLst>
            <pc:docMk/>
            <pc:sldMk cId="53662819" sldId="325"/>
            <ac:picMk id="5" creationId="{DFB111E2-D097-B295-8DE6-C82BEA27D5BA}"/>
          </ac:picMkLst>
        </pc:picChg>
      </pc:sldChg>
      <pc:sldChg chg="addSp modSp modTransition">
        <pc:chgData name="Nicholas Butina" userId="9825ba1e-3447-4e56-a7b5-282cc8764bb7" providerId="ADAL" clId="{342E090C-5C96-49A1-95BB-A5808CAF9896}" dt="2025-02-10T14:55:44.134" v="16266"/>
        <pc:sldMkLst>
          <pc:docMk/>
          <pc:sldMk cId="2539924932" sldId="326"/>
        </pc:sldMkLst>
        <pc:picChg chg="add mod">
          <ac:chgData name="Nicholas Butina" userId="9825ba1e-3447-4e56-a7b5-282cc8764bb7" providerId="ADAL" clId="{342E090C-5C96-49A1-95BB-A5808CAF9896}" dt="2025-02-10T14:55:44.134" v="16266"/>
          <ac:picMkLst>
            <pc:docMk/>
            <pc:sldMk cId="2539924932" sldId="326"/>
            <ac:picMk id="5" creationId="{7E2B4769-0B42-A8FB-A40F-3E4B32FD3C4E}"/>
          </ac:picMkLst>
        </pc:picChg>
      </pc:sldChg>
      <pc:sldChg chg="addSp modSp modTransition">
        <pc:chgData name="Nicholas Butina" userId="9825ba1e-3447-4e56-a7b5-282cc8764bb7" providerId="ADAL" clId="{342E090C-5C96-49A1-95BB-A5808CAF9896}" dt="2025-02-10T14:55:45.183" v="16267"/>
        <pc:sldMkLst>
          <pc:docMk/>
          <pc:sldMk cId="683587952" sldId="327"/>
        </pc:sldMkLst>
        <pc:picChg chg="add mod">
          <ac:chgData name="Nicholas Butina" userId="9825ba1e-3447-4e56-a7b5-282cc8764bb7" providerId="ADAL" clId="{342E090C-5C96-49A1-95BB-A5808CAF9896}" dt="2025-02-10T14:55:45.183" v="16267"/>
          <ac:picMkLst>
            <pc:docMk/>
            <pc:sldMk cId="683587952" sldId="327"/>
            <ac:picMk id="5" creationId="{C2C57B5D-1B4D-2EBD-6CC0-BCE16934289B}"/>
          </ac:picMkLst>
        </pc:picChg>
      </pc:sldChg>
      <pc:sldChg chg="addSp modSp new mod modTransition">
        <pc:chgData name="Nicholas Butina" userId="9825ba1e-3447-4e56-a7b5-282cc8764bb7" providerId="ADAL" clId="{342E090C-5C96-49A1-95BB-A5808CAF9896}" dt="2025-02-06T18:30:51.271" v="16238"/>
        <pc:sldMkLst>
          <pc:docMk/>
          <pc:sldMk cId="2548204841" sldId="328"/>
        </pc:sldMkLst>
        <pc:spChg chg="mod">
          <ac:chgData name="Nicholas Butina" userId="9825ba1e-3447-4e56-a7b5-282cc8764bb7" providerId="ADAL" clId="{342E090C-5C96-49A1-95BB-A5808CAF9896}" dt="2025-02-05T18:16:05.896" v="7463" actId="20577"/>
          <ac:spMkLst>
            <pc:docMk/>
            <pc:sldMk cId="2548204841" sldId="328"/>
            <ac:spMk id="2" creationId="{8621EB42-6096-D36A-F10D-79578FC5431A}"/>
          </ac:spMkLst>
        </pc:spChg>
        <pc:spChg chg="mod">
          <ac:chgData name="Nicholas Butina" userId="9825ba1e-3447-4e56-a7b5-282cc8764bb7" providerId="ADAL" clId="{342E090C-5C96-49A1-95BB-A5808CAF9896}" dt="2025-02-05T18:18:25.685" v="8081" actId="20577"/>
          <ac:spMkLst>
            <pc:docMk/>
            <pc:sldMk cId="2548204841" sldId="328"/>
            <ac:spMk id="3" creationId="{97C6D08C-7173-C18A-C04A-05F2D6ECBD43}"/>
          </ac:spMkLst>
        </pc:spChg>
        <pc:spChg chg="mod">
          <ac:chgData name="Nicholas Butina" userId="9825ba1e-3447-4e56-a7b5-282cc8764bb7" providerId="ADAL" clId="{342E090C-5C96-49A1-95BB-A5808CAF9896}" dt="2025-02-05T18:21:26.021" v="8709" actId="20577"/>
          <ac:spMkLst>
            <pc:docMk/>
            <pc:sldMk cId="2548204841" sldId="328"/>
            <ac:spMk id="4" creationId="{B35F5C83-28B2-C0A2-E3BA-F066E0396009}"/>
          </ac:spMkLst>
        </pc:spChg>
        <pc:picChg chg="add mod">
          <ac:chgData name="Nicholas Butina" userId="9825ba1e-3447-4e56-a7b5-282cc8764bb7" providerId="ADAL" clId="{342E090C-5C96-49A1-95BB-A5808CAF9896}" dt="2025-02-05T18:15:07.986" v="7435" actId="1076"/>
          <ac:picMkLst>
            <pc:docMk/>
            <pc:sldMk cId="2548204841" sldId="328"/>
            <ac:picMk id="5" creationId="{508322FE-1938-4CD1-4D2E-D5AB8C0D468D}"/>
          </ac:picMkLst>
        </pc:picChg>
        <pc:picChg chg="add mod">
          <ac:chgData name="Nicholas Butina" userId="9825ba1e-3447-4e56-a7b5-282cc8764bb7" providerId="ADAL" clId="{342E090C-5C96-49A1-95BB-A5808CAF9896}" dt="2025-02-05T18:21:48.552" v="8713"/>
          <ac:picMkLst>
            <pc:docMk/>
            <pc:sldMk cId="2548204841" sldId="328"/>
            <ac:picMk id="6" creationId="{A88E10AE-8EDD-DDCB-8DE8-3769CC325E07}"/>
          </ac:picMkLst>
        </pc:picChg>
      </pc:sldChg>
      <pc:sldChg chg="modSp mod">
        <pc:chgData name="Nicholas Butina" userId="9825ba1e-3447-4e56-a7b5-282cc8764bb7" providerId="ADAL" clId="{342E090C-5C96-49A1-95BB-A5808CAF9896}" dt="2025-02-05T18:11:31.936" v="7431" actId="20577"/>
        <pc:sldMkLst>
          <pc:docMk/>
          <pc:sldMk cId="2993393816" sldId="328"/>
        </pc:sldMkLst>
      </pc:sldChg>
      <pc:sldChg chg="addSp delSp modSp new mod modTransition">
        <pc:chgData name="Nicholas Butina" userId="9825ba1e-3447-4e56-a7b5-282cc8764bb7" providerId="ADAL" clId="{342E090C-5C96-49A1-95BB-A5808CAF9896}" dt="2025-02-06T18:30:52.671" v="16239"/>
        <pc:sldMkLst>
          <pc:docMk/>
          <pc:sldMk cId="1601106322" sldId="329"/>
        </pc:sldMkLst>
        <pc:spChg chg="mod">
          <ac:chgData name="Nicholas Butina" userId="9825ba1e-3447-4e56-a7b5-282cc8764bb7" providerId="ADAL" clId="{342E090C-5C96-49A1-95BB-A5808CAF9896}" dt="2025-02-05T18:22:37.871" v="8776" actId="20577"/>
          <ac:spMkLst>
            <pc:docMk/>
            <pc:sldMk cId="1601106322" sldId="329"/>
            <ac:spMk id="2" creationId="{A7D420EE-A77D-7261-2A87-DFB431292A35}"/>
          </ac:spMkLst>
        </pc:spChg>
        <pc:spChg chg="mod">
          <ac:chgData name="Nicholas Butina" userId="9825ba1e-3447-4e56-a7b5-282cc8764bb7" providerId="ADAL" clId="{342E090C-5C96-49A1-95BB-A5808CAF9896}" dt="2025-02-06T14:56:13.337" v="12286" actId="20577"/>
          <ac:spMkLst>
            <pc:docMk/>
            <pc:sldMk cId="1601106322" sldId="329"/>
            <ac:spMk id="3" creationId="{FF7D3CEB-3B1C-7722-8B2A-12D40CF6E625}"/>
          </ac:spMkLst>
        </pc:spChg>
        <pc:picChg chg="add mod">
          <ac:chgData name="Nicholas Butina" userId="9825ba1e-3447-4e56-a7b5-282cc8764bb7" providerId="ADAL" clId="{342E090C-5C96-49A1-95BB-A5808CAF9896}" dt="2025-02-05T18:21:40.429" v="8711"/>
          <ac:picMkLst>
            <pc:docMk/>
            <pc:sldMk cId="1601106322" sldId="329"/>
            <ac:picMk id="5" creationId="{360CA1AD-D512-5050-84B6-4D4B06A4F8C7}"/>
          </ac:picMkLst>
        </pc:picChg>
        <pc:picChg chg="add mod">
          <ac:chgData name="Nicholas Butina" userId="9825ba1e-3447-4e56-a7b5-282cc8764bb7" providerId="ADAL" clId="{342E090C-5C96-49A1-95BB-A5808CAF9896}" dt="2025-02-05T18:42:31.609" v="9560" actId="1076"/>
          <ac:picMkLst>
            <pc:docMk/>
            <pc:sldMk cId="1601106322" sldId="329"/>
            <ac:picMk id="12" creationId="{CDECD3B4-D5A9-5A7C-5240-18DD37990024}"/>
          </ac:picMkLst>
        </pc:picChg>
      </pc:sldChg>
      <pc:sldChg chg="addSp delSp modSp new del mod modClrScheme chgLayout">
        <pc:chgData name="Nicholas Butina" userId="9825ba1e-3447-4e56-a7b5-282cc8764bb7" providerId="ADAL" clId="{342E090C-5C96-49A1-95BB-A5808CAF9896}" dt="2025-02-05T18:34:43.407" v="9545" actId="47"/>
        <pc:sldMkLst>
          <pc:docMk/>
          <pc:sldMk cId="25797814" sldId="330"/>
        </pc:sldMkLst>
      </pc:sldChg>
      <pc:sldChg chg="addSp modSp mod">
        <pc:chgData name="Nicholas Butina" userId="9825ba1e-3447-4e56-a7b5-282cc8764bb7" providerId="ADAL" clId="{342E090C-5C96-49A1-95BB-A5808CAF9896}" dt="2025-02-10T14:55:48.585" v="16269"/>
        <pc:sldMkLst>
          <pc:docMk/>
          <pc:sldMk cId="3031770426" sldId="330"/>
        </pc:sldMkLst>
        <pc:spChg chg="mod">
          <ac:chgData name="Nicholas Butina" userId="9825ba1e-3447-4e56-a7b5-282cc8764bb7" providerId="ADAL" clId="{342E090C-5C96-49A1-95BB-A5808CAF9896}" dt="2025-02-06T18:44:49.990" v="16257" actId="14100"/>
          <ac:spMkLst>
            <pc:docMk/>
            <pc:sldMk cId="3031770426" sldId="330"/>
            <ac:spMk id="3" creationId="{01F814D9-0BA2-2D60-D2BF-9366F09F4188}"/>
          </ac:spMkLst>
        </pc:spChg>
        <pc:picChg chg="add mod">
          <ac:chgData name="Nicholas Butina" userId="9825ba1e-3447-4e56-a7b5-282cc8764bb7" providerId="ADAL" clId="{342E090C-5C96-49A1-95BB-A5808CAF9896}" dt="2025-02-10T14:55:48.585" v="16269"/>
          <ac:picMkLst>
            <pc:docMk/>
            <pc:sldMk cId="3031770426" sldId="330"/>
            <ac:picMk id="5" creationId="{A09048AB-E0AB-8417-49CA-E798AF4EE12F}"/>
          </ac:picMkLst>
        </pc:picChg>
      </pc:sldChg>
      <pc:sldChg chg="addSp modSp mod ord">
        <pc:chgData name="Nicholas Butina" userId="9825ba1e-3447-4e56-a7b5-282cc8764bb7" providerId="ADAL" clId="{342E090C-5C96-49A1-95BB-A5808CAF9896}" dt="2025-02-10T14:55:47.463" v="16268"/>
        <pc:sldMkLst>
          <pc:docMk/>
          <pc:sldMk cId="3078212743" sldId="331"/>
        </pc:sldMkLst>
        <pc:picChg chg="add mod">
          <ac:chgData name="Nicholas Butina" userId="9825ba1e-3447-4e56-a7b5-282cc8764bb7" providerId="ADAL" clId="{342E090C-5C96-49A1-95BB-A5808CAF9896}" dt="2025-02-10T14:55:47.463" v="16268"/>
          <ac:picMkLst>
            <pc:docMk/>
            <pc:sldMk cId="3078212743" sldId="331"/>
            <ac:picMk id="5" creationId="{0CF1A95B-0988-67C2-B363-F32C9661E56F}"/>
          </ac:picMkLst>
        </pc:picChg>
        <pc:picChg chg="mod">
          <ac:chgData name="Nicholas Butina" userId="9825ba1e-3447-4e56-a7b5-282cc8764bb7" providerId="ADAL" clId="{342E090C-5C96-49A1-95BB-A5808CAF9896}" dt="2025-02-06T18:45:04.029" v="16259" actId="1076"/>
          <ac:picMkLst>
            <pc:docMk/>
            <pc:sldMk cId="3078212743" sldId="331"/>
            <ac:picMk id="8" creationId="{7EFF1AD7-8EF8-D2A6-12CE-F193759F06EA}"/>
          </ac:picMkLst>
        </pc:picChg>
      </pc:sldChg>
      <pc:sldChg chg="addSp delSp modSp new mod modTransition">
        <pc:chgData name="Nicholas Butina" userId="9825ba1e-3447-4e56-a7b5-282cc8764bb7" providerId="ADAL" clId="{342E090C-5C96-49A1-95BB-A5808CAF9896}" dt="2025-02-06T18:31:01.845" v="16242"/>
        <pc:sldMkLst>
          <pc:docMk/>
          <pc:sldMk cId="994232896" sldId="332"/>
        </pc:sldMkLst>
        <pc:spChg chg="mod">
          <ac:chgData name="Nicholas Butina" userId="9825ba1e-3447-4e56-a7b5-282cc8764bb7" providerId="ADAL" clId="{342E090C-5C96-49A1-95BB-A5808CAF9896}" dt="2025-02-05T18:56:56.144" v="9711" actId="1076"/>
          <ac:spMkLst>
            <pc:docMk/>
            <pc:sldMk cId="994232896" sldId="332"/>
            <ac:spMk id="2" creationId="{D35B5AC3-D77E-4187-4E39-1EF1F83FC689}"/>
          </ac:spMkLst>
        </pc:spChg>
        <pc:spChg chg="mod">
          <ac:chgData name="Nicholas Butina" userId="9825ba1e-3447-4e56-a7b5-282cc8764bb7" providerId="ADAL" clId="{342E090C-5C96-49A1-95BB-A5808CAF9896}" dt="2025-02-05T19:20:30.721" v="10917" actId="20577"/>
          <ac:spMkLst>
            <pc:docMk/>
            <pc:sldMk cId="994232896" sldId="332"/>
            <ac:spMk id="3" creationId="{00E51B24-12ED-776A-D4F8-EDB398C48D03}"/>
          </ac:spMkLst>
        </pc:spChg>
        <pc:picChg chg="add mod">
          <ac:chgData name="Nicholas Butina" userId="9825ba1e-3447-4e56-a7b5-282cc8764bb7" providerId="ADAL" clId="{342E090C-5C96-49A1-95BB-A5808CAF9896}" dt="2025-02-05T18:59:46.080" v="10143" actId="1076"/>
          <ac:picMkLst>
            <pc:docMk/>
            <pc:sldMk cId="994232896" sldId="332"/>
            <ac:picMk id="5" creationId="{F16986E2-2F0D-3897-A459-B8DED74963F8}"/>
          </ac:picMkLst>
        </pc:picChg>
        <pc:picChg chg="add mod">
          <ac:chgData name="Nicholas Butina" userId="9825ba1e-3447-4e56-a7b5-282cc8764bb7" providerId="ADAL" clId="{342E090C-5C96-49A1-95BB-A5808CAF9896}" dt="2025-02-05T18:59:26.326" v="10141" actId="931"/>
          <ac:picMkLst>
            <pc:docMk/>
            <pc:sldMk cId="994232896" sldId="332"/>
            <ac:picMk id="7" creationId="{B7ED470A-C519-2D6B-0507-33B0C5DBD2A7}"/>
          </ac:picMkLst>
        </pc:picChg>
        <pc:picChg chg="add mod">
          <ac:chgData name="Nicholas Butina" userId="9825ba1e-3447-4e56-a7b5-282cc8764bb7" providerId="ADAL" clId="{342E090C-5C96-49A1-95BB-A5808CAF9896}" dt="2025-02-05T19:33:29.335" v="11232"/>
          <ac:picMkLst>
            <pc:docMk/>
            <pc:sldMk cId="994232896" sldId="332"/>
            <ac:picMk id="8" creationId="{2C9513A5-9BE8-0995-FACB-9C7289C15228}"/>
          </ac:picMkLst>
        </pc:picChg>
      </pc:sldChg>
      <pc:sldChg chg="addSp delSp modSp new mod modTransition">
        <pc:chgData name="Nicholas Butina" userId="9825ba1e-3447-4e56-a7b5-282cc8764bb7" providerId="ADAL" clId="{342E090C-5C96-49A1-95BB-A5808CAF9896}" dt="2025-02-06T18:31:03.433" v="16243"/>
        <pc:sldMkLst>
          <pc:docMk/>
          <pc:sldMk cId="1914030438" sldId="333"/>
        </pc:sldMkLst>
        <pc:spChg chg="mod">
          <ac:chgData name="Nicholas Butina" userId="9825ba1e-3447-4e56-a7b5-282cc8764bb7" providerId="ADAL" clId="{342E090C-5C96-49A1-95BB-A5808CAF9896}" dt="2025-02-05T18:59:59.462" v="10194" actId="20577"/>
          <ac:spMkLst>
            <pc:docMk/>
            <pc:sldMk cId="1914030438" sldId="333"/>
            <ac:spMk id="2" creationId="{1BB8354E-98EC-E52F-BD17-7AB05FD9874D}"/>
          </ac:spMkLst>
        </pc:spChg>
        <pc:spChg chg="mod">
          <ac:chgData name="Nicholas Butina" userId="9825ba1e-3447-4e56-a7b5-282cc8764bb7" providerId="ADAL" clId="{342E090C-5C96-49A1-95BB-A5808CAF9896}" dt="2025-02-05T19:19:13.503" v="10884" actId="12"/>
          <ac:spMkLst>
            <pc:docMk/>
            <pc:sldMk cId="1914030438" sldId="333"/>
            <ac:spMk id="4" creationId="{7F2F6B03-6A27-F903-EBDA-120304D0EE48}"/>
          </ac:spMkLst>
        </pc:spChg>
        <pc:spChg chg="add mod">
          <ac:chgData name="Nicholas Butina" userId="9825ba1e-3447-4e56-a7b5-282cc8764bb7" providerId="ADAL" clId="{342E090C-5C96-49A1-95BB-A5808CAF9896}" dt="2025-02-05T19:09:47.518" v="10647" actId="20577"/>
          <ac:spMkLst>
            <pc:docMk/>
            <pc:sldMk cId="1914030438" sldId="333"/>
            <ac:spMk id="9" creationId="{9B5A2B0C-AC48-27B2-E5C5-5E35DDB9FA79}"/>
          </ac:spMkLst>
        </pc:spChg>
        <pc:spChg chg="add mod">
          <ac:chgData name="Nicholas Butina" userId="9825ba1e-3447-4e56-a7b5-282cc8764bb7" providerId="ADAL" clId="{342E090C-5C96-49A1-95BB-A5808CAF9896}" dt="2025-02-05T19:08:34.943" v="10634" actId="14100"/>
          <ac:spMkLst>
            <pc:docMk/>
            <pc:sldMk cId="1914030438" sldId="333"/>
            <ac:spMk id="10" creationId="{2AFBDF55-E1B7-EF11-5297-906C2B1ED28B}"/>
          </ac:spMkLst>
        </pc:spChg>
        <pc:picChg chg="add mod">
          <ac:chgData name="Nicholas Butina" userId="9825ba1e-3447-4e56-a7b5-282cc8764bb7" providerId="ADAL" clId="{342E090C-5C96-49A1-95BB-A5808CAF9896}" dt="2025-02-05T18:59:48.222" v="10144"/>
          <ac:picMkLst>
            <pc:docMk/>
            <pc:sldMk cId="1914030438" sldId="333"/>
            <ac:picMk id="5" creationId="{B1B2911D-9F8E-E4BB-1BF4-3EE44B461E32}"/>
          </ac:picMkLst>
        </pc:picChg>
        <pc:picChg chg="add mod">
          <ac:chgData name="Nicholas Butina" userId="9825ba1e-3447-4e56-a7b5-282cc8764bb7" providerId="ADAL" clId="{342E090C-5C96-49A1-95BB-A5808CAF9896}" dt="2025-02-05T19:33:32.761" v="11233"/>
          <ac:picMkLst>
            <pc:docMk/>
            <pc:sldMk cId="1914030438" sldId="333"/>
            <ac:picMk id="11" creationId="{F7C2EBEC-904F-60BB-3C5B-5AC9DC6E1BFA}"/>
          </ac:picMkLst>
        </pc:picChg>
        <pc:picChg chg="add mod">
          <ac:chgData name="Nicholas Butina" userId="9825ba1e-3447-4e56-a7b5-282cc8764bb7" providerId="ADAL" clId="{342E090C-5C96-49A1-95BB-A5808CAF9896}" dt="2025-02-05T19:04:14.495" v="10472" actId="1076"/>
          <ac:picMkLst>
            <pc:docMk/>
            <pc:sldMk cId="1914030438" sldId="333"/>
            <ac:picMk id="1026" creationId="{8C29DF3B-9CDC-158E-492A-B8BA37ABD657}"/>
          </ac:picMkLst>
        </pc:picChg>
      </pc:sldChg>
      <pc:sldChg chg="addSp delSp modSp new mod modTransition">
        <pc:chgData name="Nicholas Butina" userId="9825ba1e-3447-4e56-a7b5-282cc8764bb7" providerId="ADAL" clId="{342E090C-5C96-49A1-95BB-A5808CAF9896}" dt="2025-02-06T18:31:08.670" v="16246"/>
        <pc:sldMkLst>
          <pc:docMk/>
          <pc:sldMk cId="3718786884" sldId="334"/>
        </pc:sldMkLst>
        <pc:spChg chg="mod">
          <ac:chgData name="Nicholas Butina" userId="9825ba1e-3447-4e56-a7b5-282cc8764bb7" providerId="ADAL" clId="{342E090C-5C96-49A1-95BB-A5808CAF9896}" dt="2025-02-05T19:20:04.881" v="10897" actId="20577"/>
          <ac:spMkLst>
            <pc:docMk/>
            <pc:sldMk cId="3718786884" sldId="334"/>
            <ac:spMk id="2" creationId="{62E23101-0477-6B45-885F-E1A95C14F817}"/>
          </ac:spMkLst>
        </pc:spChg>
        <pc:spChg chg="mod">
          <ac:chgData name="Nicholas Butina" userId="9825ba1e-3447-4e56-a7b5-282cc8764bb7" providerId="ADAL" clId="{342E090C-5C96-49A1-95BB-A5808CAF9896}" dt="2025-02-05T20:17:06.754" v="12018" actId="20577"/>
          <ac:spMkLst>
            <pc:docMk/>
            <pc:sldMk cId="3718786884" sldId="334"/>
            <ac:spMk id="3" creationId="{D46F861E-CC46-8DA0-FD52-133E8D7CD9F7}"/>
          </ac:spMkLst>
        </pc:spChg>
        <pc:picChg chg="add mod">
          <ac:chgData name="Nicholas Butina" userId="9825ba1e-3447-4e56-a7b5-282cc8764bb7" providerId="ADAL" clId="{342E090C-5C96-49A1-95BB-A5808CAF9896}" dt="2025-02-05T19:19:54.846" v="10886"/>
          <ac:picMkLst>
            <pc:docMk/>
            <pc:sldMk cId="3718786884" sldId="334"/>
            <ac:picMk id="5" creationId="{E5EAD962-3A57-000D-6F8D-0A7F15A324DF}"/>
          </ac:picMkLst>
        </pc:picChg>
        <pc:picChg chg="add mod">
          <ac:chgData name="Nicholas Butina" userId="9825ba1e-3447-4e56-a7b5-282cc8764bb7" providerId="ADAL" clId="{342E090C-5C96-49A1-95BB-A5808CAF9896}" dt="2025-02-05T19:33:33.709" v="11234"/>
          <ac:picMkLst>
            <pc:docMk/>
            <pc:sldMk cId="3718786884" sldId="334"/>
            <ac:picMk id="6" creationId="{2DD402AB-5F12-BC8A-86EF-2D8117A15702}"/>
          </ac:picMkLst>
        </pc:picChg>
        <pc:picChg chg="add mod">
          <ac:chgData name="Nicholas Butina" userId="9825ba1e-3447-4e56-a7b5-282cc8764bb7" providerId="ADAL" clId="{342E090C-5C96-49A1-95BB-A5808CAF9896}" dt="2025-02-05T19:35:26.723" v="11379" actId="1076"/>
          <ac:picMkLst>
            <pc:docMk/>
            <pc:sldMk cId="3718786884" sldId="334"/>
            <ac:picMk id="7" creationId="{DFBD2045-6E12-8DE5-8116-72673FD0A85B}"/>
          </ac:picMkLst>
        </pc:picChg>
      </pc:sldChg>
      <pc:sldChg chg="addSp delSp modSp new mod modTransition chgLayout">
        <pc:chgData name="Nicholas Butina" userId="9825ba1e-3447-4e56-a7b5-282cc8764bb7" providerId="ADAL" clId="{342E090C-5C96-49A1-95BB-A5808CAF9896}" dt="2025-02-06T18:31:05.095" v="16244"/>
        <pc:sldMkLst>
          <pc:docMk/>
          <pc:sldMk cId="3610058906" sldId="335"/>
        </pc:sldMkLst>
        <pc:spChg chg="mod ord">
          <ac:chgData name="Nicholas Butina" userId="9825ba1e-3447-4e56-a7b5-282cc8764bb7" providerId="ADAL" clId="{342E090C-5C96-49A1-95BB-A5808CAF9896}" dt="2025-02-05T20:16:36.361" v="11995" actId="1076"/>
          <ac:spMkLst>
            <pc:docMk/>
            <pc:sldMk cId="3610058906" sldId="335"/>
            <ac:spMk id="2" creationId="{C3330DAF-41B2-BFC9-9F6F-B732533AB212}"/>
          </ac:spMkLst>
        </pc:spChg>
        <pc:spChg chg="mod ord">
          <ac:chgData name="Nicholas Butina" userId="9825ba1e-3447-4e56-a7b5-282cc8764bb7" providerId="ADAL" clId="{342E090C-5C96-49A1-95BB-A5808CAF9896}" dt="2025-02-05T20:16:02.780" v="11993" actId="700"/>
          <ac:spMkLst>
            <pc:docMk/>
            <pc:sldMk cId="3610058906" sldId="335"/>
            <ac:spMk id="3" creationId="{3C838292-BD94-268B-E576-04C16E29F182}"/>
          </ac:spMkLst>
        </pc:spChg>
        <pc:picChg chg="add mod">
          <ac:chgData name="Nicholas Butina" userId="9825ba1e-3447-4e56-a7b5-282cc8764bb7" providerId="ADAL" clId="{342E090C-5C96-49A1-95BB-A5808CAF9896}" dt="2025-02-05T19:54:24.858" v="11443"/>
          <ac:picMkLst>
            <pc:docMk/>
            <pc:sldMk cId="3610058906" sldId="335"/>
            <ac:picMk id="5" creationId="{842B07B3-17D8-8A38-4545-E769CC2FB2BD}"/>
          </ac:picMkLst>
        </pc:picChg>
        <pc:picChg chg="add mod">
          <ac:chgData name="Nicholas Butina" userId="9825ba1e-3447-4e56-a7b5-282cc8764bb7" providerId="ADAL" clId="{342E090C-5C96-49A1-95BB-A5808CAF9896}" dt="2025-02-05T20:16:29.407" v="11994" actId="931"/>
          <ac:picMkLst>
            <pc:docMk/>
            <pc:sldMk cId="3610058906" sldId="335"/>
            <ac:picMk id="8" creationId="{10EFDD91-D961-D616-4D42-272DC564D589}"/>
          </ac:picMkLst>
        </pc:picChg>
        <pc:picChg chg="add mod">
          <ac:chgData name="Nicholas Butina" userId="9825ba1e-3447-4e56-a7b5-282cc8764bb7" providerId="ADAL" clId="{342E090C-5C96-49A1-95BB-A5808CAF9896}" dt="2025-02-05T20:21:34.159" v="12030"/>
          <ac:picMkLst>
            <pc:docMk/>
            <pc:sldMk cId="3610058906" sldId="335"/>
            <ac:picMk id="9" creationId="{78B62876-6840-2BF7-EA46-78D475C9AAC9}"/>
          </ac:picMkLst>
        </pc:picChg>
      </pc:sldChg>
      <pc:sldChg chg="addSp delSp modSp mod modTransition modClrScheme chgLayout">
        <pc:chgData name="Nicholas Butina" userId="9825ba1e-3447-4e56-a7b5-282cc8764bb7" providerId="ADAL" clId="{342E090C-5C96-49A1-95BB-A5808CAF9896}" dt="2025-02-06T18:31:16.708" v="16250"/>
        <pc:sldMkLst>
          <pc:docMk/>
          <pc:sldMk cId="3601826206" sldId="336"/>
        </pc:sldMkLst>
        <pc:spChg chg="mod ord">
          <ac:chgData name="Nicholas Butina" userId="9825ba1e-3447-4e56-a7b5-282cc8764bb7" providerId="ADAL" clId="{342E090C-5C96-49A1-95BB-A5808CAF9896}" dt="2025-02-06T17:02:02.605" v="13266" actId="1076"/>
          <ac:spMkLst>
            <pc:docMk/>
            <pc:sldMk cId="3601826206" sldId="336"/>
            <ac:spMk id="2" creationId="{D98D6115-292A-6812-4624-96D79B8FD9D8}"/>
          </ac:spMkLst>
        </pc:spChg>
        <pc:spChg chg="add mod ord">
          <ac:chgData name="Nicholas Butina" userId="9825ba1e-3447-4e56-a7b5-282cc8764bb7" providerId="ADAL" clId="{342E090C-5C96-49A1-95BB-A5808CAF9896}" dt="2025-02-06T17:05:04.399" v="13701" actId="1076"/>
          <ac:spMkLst>
            <pc:docMk/>
            <pc:sldMk cId="3601826206" sldId="336"/>
            <ac:spMk id="7" creationId="{C118B61D-8921-6A93-C6E2-F152FCF05962}"/>
          </ac:spMkLst>
        </pc:spChg>
        <pc:spChg chg="add mod ord">
          <ac:chgData name="Nicholas Butina" userId="9825ba1e-3447-4e56-a7b5-282cc8764bb7" providerId="ADAL" clId="{342E090C-5C96-49A1-95BB-A5808CAF9896}" dt="2025-02-06T17:11:18.546" v="14082" actId="27636"/>
          <ac:spMkLst>
            <pc:docMk/>
            <pc:sldMk cId="3601826206" sldId="336"/>
            <ac:spMk id="8" creationId="{67F44468-40F3-5A11-D2F9-3C6683E4CA90}"/>
          </ac:spMkLst>
        </pc:spChg>
        <pc:spChg chg="add mod ord">
          <ac:chgData name="Nicholas Butina" userId="9825ba1e-3447-4e56-a7b5-282cc8764bb7" providerId="ADAL" clId="{342E090C-5C96-49A1-95BB-A5808CAF9896}" dt="2025-02-06T17:11:32.676" v="14084" actId="1076"/>
          <ac:spMkLst>
            <pc:docMk/>
            <pc:sldMk cId="3601826206" sldId="336"/>
            <ac:spMk id="10" creationId="{DCBDD9AE-BAE9-8F85-15CB-FD133DE3A9F3}"/>
          </ac:spMkLst>
        </pc:spChg>
        <pc:picChg chg="add mod">
          <ac:chgData name="Nicholas Butina" userId="9825ba1e-3447-4e56-a7b5-282cc8764bb7" providerId="ADAL" clId="{342E090C-5C96-49A1-95BB-A5808CAF9896}" dt="2025-02-06T18:02:35.234" v="14380"/>
          <ac:picMkLst>
            <pc:docMk/>
            <pc:sldMk cId="3601826206" sldId="336"/>
            <ac:picMk id="13" creationId="{F0BB148F-6882-A794-9DBA-1893FC8D3DFC}"/>
          </ac:picMkLst>
        </pc:picChg>
      </pc:sldChg>
      <pc:sldChg chg="addSp modSp mod modTransition">
        <pc:chgData name="Nicholas Butina" userId="9825ba1e-3447-4e56-a7b5-282cc8764bb7" providerId="ADAL" clId="{342E090C-5C96-49A1-95BB-A5808CAF9896}" dt="2025-02-06T18:31:20.432" v="16252"/>
        <pc:sldMkLst>
          <pc:docMk/>
          <pc:sldMk cId="4062219748" sldId="337"/>
        </pc:sldMkLst>
        <pc:spChg chg="mod">
          <ac:chgData name="Nicholas Butina" userId="9825ba1e-3447-4e56-a7b5-282cc8764bb7" providerId="ADAL" clId="{342E090C-5C96-49A1-95BB-A5808CAF9896}" dt="2025-02-06T17:13:27.336" v="14268" actId="14100"/>
          <ac:spMkLst>
            <pc:docMk/>
            <pc:sldMk cId="4062219748" sldId="337"/>
            <ac:spMk id="3" creationId="{0878E3A4-2470-BBB8-6895-2155D6CBDC52}"/>
          </ac:spMkLst>
        </pc:spChg>
        <pc:picChg chg="add mod">
          <ac:chgData name="Nicholas Butina" userId="9825ba1e-3447-4e56-a7b5-282cc8764bb7" providerId="ADAL" clId="{342E090C-5C96-49A1-95BB-A5808CAF9896}" dt="2025-02-06T18:02:37.724" v="14382"/>
          <ac:picMkLst>
            <pc:docMk/>
            <pc:sldMk cId="4062219748" sldId="337"/>
            <ac:picMk id="5" creationId="{0EB5565D-CECB-0BF4-646C-ACC68EC501FD}"/>
          </ac:picMkLst>
        </pc:picChg>
      </pc:sldChg>
      <pc:sldChg chg="addSp delSp modSp add mod modTransition">
        <pc:chgData name="Nicholas Butina" userId="9825ba1e-3447-4e56-a7b5-282cc8764bb7" providerId="ADAL" clId="{342E090C-5C96-49A1-95BB-A5808CAF9896}" dt="2025-02-06T18:31:06.726" v="16245"/>
        <pc:sldMkLst>
          <pc:docMk/>
          <pc:sldMk cId="3006320753" sldId="338"/>
        </pc:sldMkLst>
        <pc:spChg chg="mod">
          <ac:chgData name="Nicholas Butina" userId="9825ba1e-3447-4e56-a7b5-282cc8764bb7" providerId="ADAL" clId="{342E090C-5C96-49A1-95BB-A5808CAF9896}" dt="2025-02-06T14:27:41.433" v="12123" actId="20577"/>
          <ac:spMkLst>
            <pc:docMk/>
            <pc:sldMk cId="3006320753" sldId="338"/>
            <ac:spMk id="2" creationId="{5334C9AE-00B1-9B05-7B25-6623741916E9}"/>
          </ac:spMkLst>
        </pc:spChg>
        <pc:graphicFrameChg chg="add mod modGraphic">
          <ac:chgData name="Nicholas Butina" userId="9825ba1e-3447-4e56-a7b5-282cc8764bb7" providerId="ADAL" clId="{342E090C-5C96-49A1-95BB-A5808CAF9896}" dt="2025-02-06T14:29:01.034" v="12124" actId="255"/>
          <ac:graphicFrameMkLst>
            <pc:docMk/>
            <pc:sldMk cId="3006320753" sldId="338"/>
            <ac:graphicFrameMk id="19" creationId="{E93972B1-1E5C-1DD1-B68F-C291576FCC7A}"/>
          </ac:graphicFrameMkLst>
        </pc:graphicFrameChg>
      </pc:sldChg>
      <pc:sldChg chg="addSp delSp modSp add mod modTransition modClrScheme chgLayout">
        <pc:chgData name="Nicholas Butina" userId="9825ba1e-3447-4e56-a7b5-282cc8764bb7" providerId="ADAL" clId="{342E090C-5C96-49A1-95BB-A5808CAF9896}" dt="2025-02-06T18:31:14.341" v="16249"/>
        <pc:sldMkLst>
          <pc:docMk/>
          <pc:sldMk cId="3674637595" sldId="339"/>
        </pc:sldMkLst>
        <pc:spChg chg="mod ord">
          <ac:chgData name="Nicholas Butina" userId="9825ba1e-3447-4e56-a7b5-282cc8764bb7" providerId="ADAL" clId="{342E090C-5C96-49A1-95BB-A5808CAF9896}" dt="2025-02-06T16:53:03.283" v="12692" actId="1076"/>
          <ac:spMkLst>
            <pc:docMk/>
            <pc:sldMk cId="3674637595" sldId="339"/>
            <ac:spMk id="2" creationId="{C99FA04B-47D5-0EFB-CCB7-307865285867}"/>
          </ac:spMkLst>
        </pc:spChg>
        <pc:spChg chg="mod ord">
          <ac:chgData name="Nicholas Butina" userId="9825ba1e-3447-4e56-a7b5-282cc8764bb7" providerId="ADAL" clId="{342E090C-5C96-49A1-95BB-A5808CAF9896}" dt="2025-02-06T17:26:12.996" v="14278" actId="20577"/>
          <ac:spMkLst>
            <pc:docMk/>
            <pc:sldMk cId="3674637595" sldId="339"/>
            <ac:spMk id="3" creationId="{16714579-D7A4-8561-3411-CD5A7390DC95}"/>
          </ac:spMkLst>
        </pc:spChg>
        <pc:picChg chg="add mod">
          <ac:chgData name="Nicholas Butina" userId="9825ba1e-3447-4e56-a7b5-282cc8764bb7" providerId="ADAL" clId="{342E090C-5C96-49A1-95BB-A5808CAF9896}" dt="2025-02-06T16:53:26.983" v="12700" actId="1076"/>
          <ac:picMkLst>
            <pc:docMk/>
            <pc:sldMk cId="3674637595" sldId="339"/>
            <ac:picMk id="7" creationId="{5DFA3668-5482-8585-5A5F-E92F3F61576A}"/>
          </ac:picMkLst>
        </pc:picChg>
        <pc:picChg chg="add mod">
          <ac:chgData name="Nicholas Butina" userId="9825ba1e-3447-4e56-a7b5-282cc8764bb7" providerId="ADAL" clId="{342E090C-5C96-49A1-95BB-A5808CAF9896}" dt="2025-02-06T16:57:59.981" v="13198"/>
          <ac:picMkLst>
            <pc:docMk/>
            <pc:sldMk cId="3674637595" sldId="339"/>
            <ac:picMk id="8" creationId="{10608571-4E6A-0EC6-3738-0B477677B1A1}"/>
          </ac:picMkLst>
        </pc:picChg>
      </pc:sldChg>
      <pc:sldChg chg="addSp modSp add mod modTransition">
        <pc:chgData name="Nicholas Butina" userId="9825ba1e-3447-4e56-a7b5-282cc8764bb7" providerId="ADAL" clId="{342E090C-5C96-49A1-95BB-A5808CAF9896}" dt="2025-02-06T18:31:18.956" v="16251"/>
        <pc:sldMkLst>
          <pc:docMk/>
          <pc:sldMk cId="1910003379" sldId="340"/>
        </pc:sldMkLst>
        <pc:spChg chg="mod">
          <ac:chgData name="Nicholas Butina" userId="9825ba1e-3447-4e56-a7b5-282cc8764bb7" providerId="ADAL" clId="{342E090C-5C96-49A1-95BB-A5808CAF9896}" dt="2025-02-06T17:36:52.091" v="14378" actId="14100"/>
          <ac:spMkLst>
            <pc:docMk/>
            <pc:sldMk cId="1910003379" sldId="340"/>
            <ac:spMk id="7" creationId="{16B772EB-4298-6305-3DC8-DA433709B0FF}"/>
          </ac:spMkLst>
        </pc:spChg>
        <pc:spChg chg="mod">
          <ac:chgData name="Nicholas Butina" userId="9825ba1e-3447-4e56-a7b5-282cc8764bb7" providerId="ADAL" clId="{342E090C-5C96-49A1-95BB-A5808CAF9896}" dt="2025-02-06T17:12:02.385" v="14194" actId="27636"/>
          <ac:spMkLst>
            <pc:docMk/>
            <pc:sldMk cId="1910003379" sldId="340"/>
            <ac:spMk id="8" creationId="{012A09B7-3F7E-921A-F8F3-DB20F4F22998}"/>
          </ac:spMkLst>
        </pc:spChg>
        <pc:spChg chg="mod">
          <ac:chgData name="Nicholas Butina" userId="9825ba1e-3447-4e56-a7b5-282cc8764bb7" providerId="ADAL" clId="{342E090C-5C96-49A1-95BB-A5808CAF9896}" dt="2025-02-06T17:12:37.034" v="14195" actId="1076"/>
          <ac:spMkLst>
            <pc:docMk/>
            <pc:sldMk cId="1910003379" sldId="340"/>
            <ac:spMk id="10" creationId="{B1D0AE5B-220D-2148-7CB9-D9D9E999F845}"/>
          </ac:spMkLst>
        </pc:spChg>
        <pc:picChg chg="add mod">
          <ac:chgData name="Nicholas Butina" userId="9825ba1e-3447-4e56-a7b5-282cc8764bb7" providerId="ADAL" clId="{342E090C-5C96-49A1-95BB-A5808CAF9896}" dt="2025-02-06T18:02:36.764" v="14381"/>
          <ac:picMkLst>
            <pc:docMk/>
            <pc:sldMk cId="1910003379" sldId="340"/>
            <ac:picMk id="3" creationId="{94D06D8A-3991-6AD3-1413-8939665AA93A}"/>
          </ac:picMkLst>
        </pc:picChg>
      </pc:sldChg>
      <pc:sldChg chg="addSp delSp modSp new mod modTransition">
        <pc:chgData name="Nicholas Butina" userId="9825ba1e-3447-4e56-a7b5-282cc8764bb7" providerId="ADAL" clId="{342E090C-5C96-49A1-95BB-A5808CAF9896}" dt="2025-02-06T18:31:22.671" v="16253"/>
        <pc:sldMkLst>
          <pc:docMk/>
          <pc:sldMk cId="205748183" sldId="341"/>
        </pc:sldMkLst>
        <pc:spChg chg="mod">
          <ac:chgData name="Nicholas Butina" userId="9825ba1e-3447-4e56-a7b5-282cc8764bb7" providerId="ADAL" clId="{342E090C-5C96-49A1-95BB-A5808CAF9896}" dt="2025-02-06T18:09:01.396" v="14923" actId="1076"/>
          <ac:spMkLst>
            <pc:docMk/>
            <pc:sldMk cId="205748183" sldId="341"/>
            <ac:spMk id="2" creationId="{F3F77E77-3638-216D-6BF8-41D10285A45D}"/>
          </ac:spMkLst>
        </pc:spChg>
        <pc:spChg chg="mod">
          <ac:chgData name="Nicholas Butina" userId="9825ba1e-3447-4e56-a7b5-282cc8764bb7" providerId="ADAL" clId="{342E090C-5C96-49A1-95BB-A5808CAF9896}" dt="2025-02-06T18:29:59.161" v="16234" actId="14100"/>
          <ac:spMkLst>
            <pc:docMk/>
            <pc:sldMk cId="205748183" sldId="341"/>
            <ac:spMk id="3" creationId="{0E1CAA4B-B089-F0A7-0694-1E37DF62E069}"/>
          </ac:spMkLst>
        </pc:spChg>
        <pc:picChg chg="add mod">
          <ac:chgData name="Nicholas Butina" userId="9825ba1e-3447-4e56-a7b5-282cc8764bb7" providerId="ADAL" clId="{342E090C-5C96-49A1-95BB-A5808CAF9896}" dt="2025-02-06T18:02:44.039" v="14383"/>
          <ac:picMkLst>
            <pc:docMk/>
            <pc:sldMk cId="205748183" sldId="341"/>
            <ac:picMk id="5" creationId="{F1992ECB-C7CC-2C1B-D6C1-E4E9AE6F3ACD}"/>
          </ac:picMkLst>
        </pc:picChg>
        <pc:picChg chg="add mod">
          <ac:chgData name="Nicholas Butina" userId="9825ba1e-3447-4e56-a7b5-282cc8764bb7" providerId="ADAL" clId="{342E090C-5C96-49A1-95BB-A5808CAF9896}" dt="2025-02-06T18:03:09.681" v="14386" actId="1076"/>
          <ac:picMkLst>
            <pc:docMk/>
            <pc:sldMk cId="205748183" sldId="341"/>
            <ac:picMk id="6" creationId="{81715F24-59D7-B96D-9986-1C73A0CD9082}"/>
          </ac:picMkLst>
        </pc:picChg>
        <pc:picChg chg="add mod">
          <ac:chgData name="Nicholas Butina" userId="9825ba1e-3447-4e56-a7b5-282cc8764bb7" providerId="ADAL" clId="{342E090C-5C96-49A1-95BB-A5808CAF9896}" dt="2025-02-06T18:30:02.530" v="16235" actId="14100"/>
          <ac:picMkLst>
            <pc:docMk/>
            <pc:sldMk cId="205748183" sldId="341"/>
            <ac:picMk id="8" creationId="{8F853C0D-9F07-D243-36A5-A98273CD6F2E}"/>
          </ac:picMkLst>
        </pc:picChg>
      </pc:sldChg>
      <pc:sldChg chg="addSp delSp modSp new mod modTransition">
        <pc:chgData name="Nicholas Butina" userId="9825ba1e-3447-4e56-a7b5-282cc8764bb7" providerId="ADAL" clId="{342E090C-5C96-49A1-95BB-A5808CAF9896}" dt="2025-02-06T18:31:24.215" v="16254"/>
        <pc:sldMkLst>
          <pc:docMk/>
          <pc:sldMk cId="217955219" sldId="342"/>
        </pc:sldMkLst>
        <pc:spChg chg="mod">
          <ac:chgData name="Nicholas Butina" userId="9825ba1e-3447-4e56-a7b5-282cc8764bb7" providerId="ADAL" clId="{342E090C-5C96-49A1-95BB-A5808CAF9896}" dt="2025-02-06T18:10:19.238" v="15006" actId="20577"/>
          <ac:spMkLst>
            <pc:docMk/>
            <pc:sldMk cId="217955219" sldId="342"/>
            <ac:spMk id="2" creationId="{E0474A0C-E29B-443C-83D7-96723958C315}"/>
          </ac:spMkLst>
        </pc:spChg>
        <pc:spChg chg="mod">
          <ac:chgData name="Nicholas Butina" userId="9825ba1e-3447-4e56-a7b5-282cc8764bb7" providerId="ADAL" clId="{342E090C-5C96-49A1-95BB-A5808CAF9896}" dt="2025-02-06T18:12:40.304" v="15398" actId="113"/>
          <ac:spMkLst>
            <pc:docMk/>
            <pc:sldMk cId="217955219" sldId="342"/>
            <ac:spMk id="4" creationId="{F77C3A0C-4FF5-F0B9-7F30-02CCAF58C27D}"/>
          </ac:spMkLst>
        </pc:spChg>
        <pc:picChg chg="add mod">
          <ac:chgData name="Nicholas Butina" userId="9825ba1e-3447-4e56-a7b5-282cc8764bb7" providerId="ADAL" clId="{342E090C-5C96-49A1-95BB-A5808CAF9896}" dt="2025-02-06T18:10:06.397" v="14954"/>
          <ac:picMkLst>
            <pc:docMk/>
            <pc:sldMk cId="217955219" sldId="342"/>
            <ac:picMk id="5" creationId="{FD1FC2C3-2372-C311-2AC2-B45B213FA28F}"/>
          </ac:picMkLst>
        </pc:picChg>
        <pc:picChg chg="add mod">
          <ac:chgData name="Nicholas Butina" userId="9825ba1e-3447-4e56-a7b5-282cc8764bb7" providerId="ADAL" clId="{342E090C-5C96-49A1-95BB-A5808CAF9896}" dt="2025-02-06T18:10:23.862" v="15007"/>
          <ac:picMkLst>
            <pc:docMk/>
            <pc:sldMk cId="217955219" sldId="342"/>
            <ac:picMk id="6" creationId="{393BFD0E-8F41-C57F-4716-71CD51BEA276}"/>
          </ac:picMkLst>
        </pc:picChg>
        <pc:picChg chg="add mod">
          <ac:chgData name="Nicholas Butina" userId="9825ba1e-3447-4e56-a7b5-282cc8764bb7" providerId="ADAL" clId="{342E090C-5C96-49A1-95BB-A5808CAF9896}" dt="2025-02-06T18:12:58.480" v="15399" actId="931"/>
          <ac:picMkLst>
            <pc:docMk/>
            <pc:sldMk cId="217955219" sldId="342"/>
            <ac:picMk id="9" creationId="{6E801B4D-C31E-040B-20A4-6CAE53C0C829}"/>
          </ac:picMkLst>
        </pc:picChg>
      </pc:sldChg>
      <pc:sldChg chg="addSp delSp modSp add mod modTransition">
        <pc:chgData name="Nicholas Butina" userId="9825ba1e-3447-4e56-a7b5-282cc8764bb7" providerId="ADAL" clId="{342E090C-5C96-49A1-95BB-A5808CAF9896}" dt="2025-02-06T18:31:27.761" v="16255"/>
        <pc:sldMkLst>
          <pc:docMk/>
          <pc:sldMk cId="4006925448" sldId="343"/>
        </pc:sldMkLst>
        <pc:spChg chg="mod">
          <ac:chgData name="Nicholas Butina" userId="9825ba1e-3447-4e56-a7b5-282cc8764bb7" providerId="ADAL" clId="{342E090C-5C96-49A1-95BB-A5808CAF9896}" dt="2025-02-06T18:19:14.050" v="15403" actId="1076"/>
          <ac:spMkLst>
            <pc:docMk/>
            <pc:sldMk cId="4006925448" sldId="343"/>
            <ac:spMk id="2" creationId="{C5AC5021-840C-D422-EC40-44CE7FDC3C9E}"/>
          </ac:spMkLst>
        </pc:spChg>
        <pc:spChg chg="mod">
          <ac:chgData name="Nicholas Butina" userId="9825ba1e-3447-4e56-a7b5-282cc8764bb7" providerId="ADAL" clId="{342E090C-5C96-49A1-95BB-A5808CAF9896}" dt="2025-02-06T18:20:26.770" v="15621" actId="20577"/>
          <ac:spMkLst>
            <pc:docMk/>
            <pc:sldMk cId="4006925448" sldId="343"/>
            <ac:spMk id="3" creationId="{0C25FBFE-B10F-6913-75E2-68221E5907BB}"/>
          </ac:spMkLst>
        </pc:spChg>
        <pc:picChg chg="add mod">
          <ac:chgData name="Nicholas Butina" userId="9825ba1e-3447-4e56-a7b5-282cc8764bb7" providerId="ADAL" clId="{342E090C-5C96-49A1-95BB-A5808CAF9896}" dt="2025-02-06T18:19:09.108" v="15402"/>
          <ac:picMkLst>
            <pc:docMk/>
            <pc:sldMk cId="4006925448" sldId="343"/>
            <ac:picMk id="6" creationId="{ECE75947-52C6-74C3-E637-6A2893FEBC8B}"/>
          </ac:picMkLst>
        </pc:picChg>
      </pc:sldChg>
      <pc:sldChg chg="addSp delSp modSp add mod modTransition">
        <pc:chgData name="Nicholas Butina" userId="9825ba1e-3447-4e56-a7b5-282cc8764bb7" providerId="ADAL" clId="{342E090C-5C96-49A1-95BB-A5808CAF9896}" dt="2025-02-06T18:31:29.557" v="16256"/>
        <pc:sldMkLst>
          <pc:docMk/>
          <pc:sldMk cId="893521111" sldId="344"/>
        </pc:sldMkLst>
        <pc:spChg chg="mod">
          <ac:chgData name="Nicholas Butina" userId="9825ba1e-3447-4e56-a7b5-282cc8764bb7" providerId="ADAL" clId="{342E090C-5C96-49A1-95BB-A5808CAF9896}" dt="2025-02-06T18:21:23.099" v="15739" actId="1076"/>
          <ac:spMkLst>
            <pc:docMk/>
            <pc:sldMk cId="893521111" sldId="344"/>
            <ac:spMk id="2" creationId="{D6A94BD8-9B74-30BA-3171-D6EB0C487AE6}"/>
          </ac:spMkLst>
        </pc:spChg>
        <pc:spChg chg="mod">
          <ac:chgData name="Nicholas Butina" userId="9825ba1e-3447-4e56-a7b5-282cc8764bb7" providerId="ADAL" clId="{342E090C-5C96-49A1-95BB-A5808CAF9896}" dt="2025-02-06T18:25:45.138" v="16146" actId="20577"/>
          <ac:spMkLst>
            <pc:docMk/>
            <pc:sldMk cId="893521111" sldId="344"/>
            <ac:spMk id="3" creationId="{FCF592E6-E0B6-9228-4289-2FC4D601DF26}"/>
          </ac:spMkLst>
        </pc:spChg>
        <pc:picChg chg="add mod">
          <ac:chgData name="Nicholas Butina" userId="9825ba1e-3447-4e56-a7b5-282cc8764bb7" providerId="ADAL" clId="{342E090C-5C96-49A1-95BB-A5808CAF9896}" dt="2025-02-06T18:21:47.578" v="15741" actId="931"/>
          <ac:picMkLst>
            <pc:docMk/>
            <pc:sldMk cId="893521111" sldId="344"/>
            <ac:picMk id="10" creationId="{21D3DAEB-EBF1-85A7-5E7F-14260069360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32C806-4349-428D-8EEC-854387F12F8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5446C68-0365-4204-82A9-B6A28E0B40F3}">
      <dgm:prSet/>
      <dgm:spPr>
        <a:solidFill>
          <a:schemeClr val="accent1"/>
        </a:solidFill>
      </dgm:spPr>
      <dgm:t>
        <a:bodyPr/>
        <a:lstStyle/>
        <a:p>
          <a:r>
            <a:rPr lang="en-US" b="0" i="0"/>
            <a:t>This webinar will be recorded and made available on OHS’s website as soon as possible.</a:t>
          </a:r>
          <a:endParaRPr lang="en-US"/>
        </a:p>
      </dgm:t>
    </dgm:pt>
    <dgm:pt modelId="{9D3AF4EC-5F3C-4CA5-906F-DD9BC0972435}" type="parTrans" cxnId="{A7235250-605A-4B54-ABD4-0EF8E4BA77EA}">
      <dgm:prSet/>
      <dgm:spPr/>
      <dgm:t>
        <a:bodyPr/>
        <a:lstStyle/>
        <a:p>
          <a:endParaRPr lang="en-US"/>
        </a:p>
      </dgm:t>
    </dgm:pt>
    <dgm:pt modelId="{6DAB1DD8-2A6B-432C-A380-C266FF9B082A}" type="sibTrans" cxnId="{A7235250-605A-4B54-ABD4-0EF8E4BA77EA}">
      <dgm:prSet/>
      <dgm:spPr/>
      <dgm:t>
        <a:bodyPr/>
        <a:lstStyle/>
        <a:p>
          <a:endParaRPr lang="en-US"/>
        </a:p>
      </dgm:t>
    </dgm:pt>
    <dgm:pt modelId="{40464444-CEE0-4724-8119-B730B299AEAF}">
      <dgm:prSet/>
      <dgm:spPr>
        <a:solidFill>
          <a:schemeClr val="accent1"/>
        </a:solidFill>
      </dgm:spPr>
      <dgm:t>
        <a:bodyPr/>
        <a:lstStyle/>
        <a:p>
          <a:r>
            <a:rPr lang="en-US" b="0" i="0"/>
            <a:t>You will be muted and cameras will be off for the duration of the webinar. </a:t>
          </a:r>
          <a:endParaRPr lang="en-US"/>
        </a:p>
      </dgm:t>
    </dgm:pt>
    <dgm:pt modelId="{0ECE7323-0CCE-4887-9339-DA75E118E2C4}" type="parTrans" cxnId="{54C98BDE-49E3-4D53-973A-04C159D2D8ED}">
      <dgm:prSet/>
      <dgm:spPr/>
      <dgm:t>
        <a:bodyPr/>
        <a:lstStyle/>
        <a:p>
          <a:endParaRPr lang="en-US"/>
        </a:p>
      </dgm:t>
    </dgm:pt>
    <dgm:pt modelId="{33D7692F-0830-4ADB-ABDE-724C537A90BA}" type="sibTrans" cxnId="{54C98BDE-49E3-4D53-973A-04C159D2D8ED}">
      <dgm:prSet/>
      <dgm:spPr/>
      <dgm:t>
        <a:bodyPr/>
        <a:lstStyle/>
        <a:p>
          <a:endParaRPr lang="en-US"/>
        </a:p>
      </dgm:t>
    </dgm:pt>
    <dgm:pt modelId="{DFA7B3A4-56AC-4727-9D3B-2012E1A3C9CC}">
      <dgm:prSet/>
      <dgm:spPr>
        <a:solidFill>
          <a:schemeClr val="accent1"/>
        </a:solidFill>
      </dgm:spPr>
      <dgm:t>
        <a:bodyPr/>
        <a:lstStyle/>
        <a:p>
          <a:r>
            <a:rPr lang="en-US" b="0" i="0"/>
            <a:t>If you have a question:</a:t>
          </a:r>
          <a:endParaRPr lang="en-US"/>
        </a:p>
      </dgm:t>
    </dgm:pt>
    <dgm:pt modelId="{F1CFD662-677B-45C0-AF42-242176A035CD}" type="parTrans" cxnId="{63D1554A-37EF-4F0F-B42C-19CBF701A146}">
      <dgm:prSet/>
      <dgm:spPr/>
      <dgm:t>
        <a:bodyPr/>
        <a:lstStyle/>
        <a:p>
          <a:endParaRPr lang="en-US"/>
        </a:p>
      </dgm:t>
    </dgm:pt>
    <dgm:pt modelId="{0CE68092-B7D3-42F6-AFEA-D98AF90E8121}" type="sibTrans" cxnId="{63D1554A-37EF-4F0F-B42C-19CBF701A146}">
      <dgm:prSet/>
      <dgm:spPr/>
      <dgm:t>
        <a:bodyPr/>
        <a:lstStyle/>
        <a:p>
          <a:endParaRPr lang="en-US"/>
        </a:p>
      </dgm:t>
    </dgm:pt>
    <dgm:pt modelId="{737509B6-B309-4F0D-97A0-D1C6033A3832}">
      <dgm:prSet/>
      <dgm:spPr/>
      <dgm:t>
        <a:bodyPr/>
        <a:lstStyle/>
        <a:p>
          <a:r>
            <a:rPr lang="en-US" b="0" i="0"/>
            <a:t>Put your question in the Q&amp;A – someone will respond</a:t>
          </a:r>
          <a:endParaRPr lang="en-US"/>
        </a:p>
      </dgm:t>
    </dgm:pt>
    <dgm:pt modelId="{40A2CA93-8377-483A-9916-534CCEC0E9FF}" type="parTrans" cxnId="{250911E6-3B6C-462C-B2BB-0BFE85B9CE4A}">
      <dgm:prSet/>
      <dgm:spPr/>
      <dgm:t>
        <a:bodyPr/>
        <a:lstStyle/>
        <a:p>
          <a:endParaRPr lang="en-US"/>
        </a:p>
      </dgm:t>
    </dgm:pt>
    <dgm:pt modelId="{4FD0A9E9-B2DF-4535-A4FD-0564723A987D}" type="sibTrans" cxnId="{250911E6-3B6C-462C-B2BB-0BFE85B9CE4A}">
      <dgm:prSet/>
      <dgm:spPr/>
      <dgm:t>
        <a:bodyPr/>
        <a:lstStyle/>
        <a:p>
          <a:endParaRPr lang="en-US"/>
        </a:p>
      </dgm:t>
    </dgm:pt>
    <dgm:pt modelId="{CF06CF4E-947B-4D43-BCC0-D2B81A65FE51}">
      <dgm:prSet/>
      <dgm:spPr>
        <a:solidFill>
          <a:schemeClr val="accent1"/>
        </a:solidFill>
      </dgm:spPr>
      <dgm:t>
        <a:bodyPr/>
        <a:lstStyle/>
        <a:p>
          <a:r>
            <a:rPr lang="en-US" b="0" i="0"/>
            <a:t>Information shared in this webinar should be disseminated to all HMIS end users and interested parties!</a:t>
          </a:r>
          <a:endParaRPr lang="en-US"/>
        </a:p>
      </dgm:t>
    </dgm:pt>
    <dgm:pt modelId="{9D9F85D6-55D5-472D-844C-6BCA9479913C}" type="parTrans" cxnId="{6EC26978-406D-4190-9CA2-6ED740A82AA0}">
      <dgm:prSet/>
      <dgm:spPr/>
      <dgm:t>
        <a:bodyPr/>
        <a:lstStyle/>
        <a:p>
          <a:endParaRPr lang="en-US"/>
        </a:p>
      </dgm:t>
    </dgm:pt>
    <dgm:pt modelId="{3A6275DD-D5A3-4996-A464-6E67E56ADC52}" type="sibTrans" cxnId="{6EC26978-406D-4190-9CA2-6ED740A82AA0}">
      <dgm:prSet/>
      <dgm:spPr/>
      <dgm:t>
        <a:bodyPr/>
        <a:lstStyle/>
        <a:p>
          <a:endParaRPr lang="en-US"/>
        </a:p>
      </dgm:t>
    </dgm:pt>
    <dgm:pt modelId="{5F31EA01-6930-4C75-A596-6A75C7080E81}">
      <dgm:prSet/>
      <dgm:spPr/>
      <dgm:t>
        <a:bodyPr/>
        <a:lstStyle/>
        <a:p>
          <a:r>
            <a:rPr lang="en-US"/>
            <a:t>Hold the question until the live Q&amp;A at the end of the session</a:t>
          </a:r>
        </a:p>
      </dgm:t>
    </dgm:pt>
    <dgm:pt modelId="{E81EE9CD-7CB7-4B84-A5B5-BE62A7D85C8D}" type="parTrans" cxnId="{A4B3CB98-CFF1-47C1-9A60-CCEC66C59202}">
      <dgm:prSet/>
      <dgm:spPr/>
      <dgm:t>
        <a:bodyPr/>
        <a:lstStyle/>
        <a:p>
          <a:endParaRPr lang="en-US"/>
        </a:p>
      </dgm:t>
    </dgm:pt>
    <dgm:pt modelId="{3DE861C8-5E35-4EC9-B8EA-9C7498B17118}" type="sibTrans" cxnId="{A4B3CB98-CFF1-47C1-9A60-CCEC66C59202}">
      <dgm:prSet/>
      <dgm:spPr/>
      <dgm:t>
        <a:bodyPr/>
        <a:lstStyle/>
        <a:p>
          <a:endParaRPr lang="en-US"/>
        </a:p>
      </dgm:t>
    </dgm:pt>
    <dgm:pt modelId="{3A26E45E-B0A2-4B5B-9902-688F1FB3130E}" type="pres">
      <dgm:prSet presAssocID="{2A32C806-4349-428D-8EEC-854387F12F86}" presName="linear" presStyleCnt="0">
        <dgm:presLayoutVars>
          <dgm:animLvl val="lvl"/>
          <dgm:resizeHandles val="exact"/>
        </dgm:presLayoutVars>
      </dgm:prSet>
      <dgm:spPr/>
    </dgm:pt>
    <dgm:pt modelId="{5EF087C9-A61B-40E4-BE7F-BA7CA0980CC6}" type="pres">
      <dgm:prSet presAssocID="{D5446C68-0365-4204-82A9-B6A28E0B40F3}" presName="parentText" presStyleLbl="node1" presStyleIdx="0" presStyleCnt="4">
        <dgm:presLayoutVars>
          <dgm:chMax val="0"/>
          <dgm:bulletEnabled val="1"/>
        </dgm:presLayoutVars>
      </dgm:prSet>
      <dgm:spPr/>
    </dgm:pt>
    <dgm:pt modelId="{E3831ACC-0B0F-40E8-B272-CADA3EA9B194}" type="pres">
      <dgm:prSet presAssocID="{6DAB1DD8-2A6B-432C-A380-C266FF9B082A}" presName="spacer" presStyleCnt="0"/>
      <dgm:spPr/>
    </dgm:pt>
    <dgm:pt modelId="{637A9C2E-2D65-4FDA-949D-21D9191BB7F3}" type="pres">
      <dgm:prSet presAssocID="{40464444-CEE0-4724-8119-B730B299AEAF}" presName="parentText" presStyleLbl="node1" presStyleIdx="1" presStyleCnt="4">
        <dgm:presLayoutVars>
          <dgm:chMax val="0"/>
          <dgm:bulletEnabled val="1"/>
        </dgm:presLayoutVars>
      </dgm:prSet>
      <dgm:spPr/>
    </dgm:pt>
    <dgm:pt modelId="{D6967B51-41AD-4C87-BD64-32E885D48A78}" type="pres">
      <dgm:prSet presAssocID="{33D7692F-0830-4ADB-ABDE-724C537A90BA}" presName="spacer" presStyleCnt="0"/>
      <dgm:spPr/>
    </dgm:pt>
    <dgm:pt modelId="{DFBC61E7-46B8-4993-954C-F857CA5978C3}" type="pres">
      <dgm:prSet presAssocID="{DFA7B3A4-56AC-4727-9D3B-2012E1A3C9CC}" presName="parentText" presStyleLbl="node1" presStyleIdx="2" presStyleCnt="4">
        <dgm:presLayoutVars>
          <dgm:chMax val="0"/>
          <dgm:bulletEnabled val="1"/>
        </dgm:presLayoutVars>
      </dgm:prSet>
      <dgm:spPr/>
    </dgm:pt>
    <dgm:pt modelId="{61D45B2F-8E4A-41A5-A612-57562C5D1513}" type="pres">
      <dgm:prSet presAssocID="{DFA7B3A4-56AC-4727-9D3B-2012E1A3C9CC}" presName="childText" presStyleLbl="revTx" presStyleIdx="0" presStyleCnt="1">
        <dgm:presLayoutVars>
          <dgm:bulletEnabled val="1"/>
        </dgm:presLayoutVars>
      </dgm:prSet>
      <dgm:spPr/>
    </dgm:pt>
    <dgm:pt modelId="{AF95C429-C5CE-459E-8D7F-5A146E57BB4C}" type="pres">
      <dgm:prSet presAssocID="{CF06CF4E-947B-4D43-BCC0-D2B81A65FE51}" presName="parentText" presStyleLbl="node1" presStyleIdx="3" presStyleCnt="4">
        <dgm:presLayoutVars>
          <dgm:chMax val="0"/>
          <dgm:bulletEnabled val="1"/>
        </dgm:presLayoutVars>
      </dgm:prSet>
      <dgm:spPr/>
    </dgm:pt>
  </dgm:ptLst>
  <dgm:cxnLst>
    <dgm:cxn modelId="{EAF4DC66-EA48-4061-947B-26AEF1DC1FCA}" type="presOf" srcId="{737509B6-B309-4F0D-97A0-D1C6033A3832}" destId="{61D45B2F-8E4A-41A5-A612-57562C5D1513}" srcOrd="0" destOrd="0" presId="urn:microsoft.com/office/officeart/2005/8/layout/vList2"/>
    <dgm:cxn modelId="{63D1554A-37EF-4F0F-B42C-19CBF701A146}" srcId="{2A32C806-4349-428D-8EEC-854387F12F86}" destId="{DFA7B3A4-56AC-4727-9D3B-2012E1A3C9CC}" srcOrd="2" destOrd="0" parTransId="{F1CFD662-677B-45C0-AF42-242176A035CD}" sibTransId="{0CE68092-B7D3-42F6-AFEA-D98AF90E8121}"/>
    <dgm:cxn modelId="{A7235250-605A-4B54-ABD4-0EF8E4BA77EA}" srcId="{2A32C806-4349-428D-8EEC-854387F12F86}" destId="{D5446C68-0365-4204-82A9-B6A28E0B40F3}" srcOrd="0" destOrd="0" parTransId="{9D3AF4EC-5F3C-4CA5-906F-DD9BC0972435}" sibTransId="{6DAB1DD8-2A6B-432C-A380-C266FF9B082A}"/>
    <dgm:cxn modelId="{6EC26978-406D-4190-9CA2-6ED740A82AA0}" srcId="{2A32C806-4349-428D-8EEC-854387F12F86}" destId="{CF06CF4E-947B-4D43-BCC0-D2B81A65FE51}" srcOrd="3" destOrd="0" parTransId="{9D9F85D6-55D5-472D-844C-6BCA9479913C}" sibTransId="{3A6275DD-D5A3-4996-A464-6E67E56ADC52}"/>
    <dgm:cxn modelId="{E20EC088-9AE1-4ECD-9A02-9FD6B74050E3}" type="presOf" srcId="{2A32C806-4349-428D-8EEC-854387F12F86}" destId="{3A26E45E-B0A2-4B5B-9902-688F1FB3130E}" srcOrd="0" destOrd="0" presId="urn:microsoft.com/office/officeart/2005/8/layout/vList2"/>
    <dgm:cxn modelId="{1C0CDE8C-AE29-46F2-BD8C-FC12754B4C4D}" type="presOf" srcId="{CF06CF4E-947B-4D43-BCC0-D2B81A65FE51}" destId="{AF95C429-C5CE-459E-8D7F-5A146E57BB4C}" srcOrd="0" destOrd="0" presId="urn:microsoft.com/office/officeart/2005/8/layout/vList2"/>
    <dgm:cxn modelId="{A4B3CB98-CFF1-47C1-9A60-CCEC66C59202}" srcId="{DFA7B3A4-56AC-4727-9D3B-2012E1A3C9CC}" destId="{5F31EA01-6930-4C75-A596-6A75C7080E81}" srcOrd="1" destOrd="0" parTransId="{E81EE9CD-7CB7-4B84-A5B5-BE62A7D85C8D}" sibTransId="{3DE861C8-5E35-4EC9-B8EA-9C7498B17118}"/>
    <dgm:cxn modelId="{981C95B0-804F-416C-AC46-124594DA7564}" type="presOf" srcId="{40464444-CEE0-4724-8119-B730B299AEAF}" destId="{637A9C2E-2D65-4FDA-949D-21D9191BB7F3}" srcOrd="0" destOrd="0" presId="urn:microsoft.com/office/officeart/2005/8/layout/vList2"/>
    <dgm:cxn modelId="{D9709DC6-36FD-44CA-8DD1-7148B70CA571}" type="presOf" srcId="{DFA7B3A4-56AC-4727-9D3B-2012E1A3C9CC}" destId="{DFBC61E7-46B8-4993-954C-F857CA5978C3}" srcOrd="0" destOrd="0" presId="urn:microsoft.com/office/officeart/2005/8/layout/vList2"/>
    <dgm:cxn modelId="{252FDECD-97A8-4E3C-BCF0-C3092B0F9D2D}" type="presOf" srcId="{D5446C68-0365-4204-82A9-B6A28E0B40F3}" destId="{5EF087C9-A61B-40E4-BE7F-BA7CA0980CC6}" srcOrd="0" destOrd="0" presId="urn:microsoft.com/office/officeart/2005/8/layout/vList2"/>
    <dgm:cxn modelId="{54C98BDE-49E3-4D53-973A-04C159D2D8ED}" srcId="{2A32C806-4349-428D-8EEC-854387F12F86}" destId="{40464444-CEE0-4724-8119-B730B299AEAF}" srcOrd="1" destOrd="0" parTransId="{0ECE7323-0CCE-4887-9339-DA75E118E2C4}" sibTransId="{33D7692F-0830-4ADB-ABDE-724C537A90BA}"/>
    <dgm:cxn modelId="{250911E6-3B6C-462C-B2BB-0BFE85B9CE4A}" srcId="{DFA7B3A4-56AC-4727-9D3B-2012E1A3C9CC}" destId="{737509B6-B309-4F0D-97A0-D1C6033A3832}" srcOrd="0" destOrd="0" parTransId="{40A2CA93-8377-483A-9916-534CCEC0E9FF}" sibTransId="{4FD0A9E9-B2DF-4535-A4FD-0564723A987D}"/>
    <dgm:cxn modelId="{C6B318EF-9BA7-40B4-9238-1BB4C910D99F}" type="presOf" srcId="{5F31EA01-6930-4C75-A596-6A75C7080E81}" destId="{61D45B2F-8E4A-41A5-A612-57562C5D1513}" srcOrd="0" destOrd="1" presId="urn:microsoft.com/office/officeart/2005/8/layout/vList2"/>
    <dgm:cxn modelId="{40AA25DD-B9BA-4D1A-8513-57B42029DB16}" type="presParOf" srcId="{3A26E45E-B0A2-4B5B-9902-688F1FB3130E}" destId="{5EF087C9-A61B-40E4-BE7F-BA7CA0980CC6}" srcOrd="0" destOrd="0" presId="urn:microsoft.com/office/officeart/2005/8/layout/vList2"/>
    <dgm:cxn modelId="{6DE4C5EB-55F0-45CF-8B24-71CE8A9149E1}" type="presParOf" srcId="{3A26E45E-B0A2-4B5B-9902-688F1FB3130E}" destId="{E3831ACC-0B0F-40E8-B272-CADA3EA9B194}" srcOrd="1" destOrd="0" presId="urn:microsoft.com/office/officeart/2005/8/layout/vList2"/>
    <dgm:cxn modelId="{9AA3E4B3-FF1A-4389-A135-104A8D9EFC76}" type="presParOf" srcId="{3A26E45E-B0A2-4B5B-9902-688F1FB3130E}" destId="{637A9C2E-2D65-4FDA-949D-21D9191BB7F3}" srcOrd="2" destOrd="0" presId="urn:microsoft.com/office/officeart/2005/8/layout/vList2"/>
    <dgm:cxn modelId="{4C1F0E43-AAB9-46A7-B1A2-5F7F84289035}" type="presParOf" srcId="{3A26E45E-B0A2-4B5B-9902-688F1FB3130E}" destId="{D6967B51-41AD-4C87-BD64-32E885D48A78}" srcOrd="3" destOrd="0" presId="urn:microsoft.com/office/officeart/2005/8/layout/vList2"/>
    <dgm:cxn modelId="{59EA5E15-A07E-4855-83D5-081392E6AD96}" type="presParOf" srcId="{3A26E45E-B0A2-4B5B-9902-688F1FB3130E}" destId="{DFBC61E7-46B8-4993-954C-F857CA5978C3}" srcOrd="4" destOrd="0" presId="urn:microsoft.com/office/officeart/2005/8/layout/vList2"/>
    <dgm:cxn modelId="{39B35B39-0C55-4BE4-AB6D-3C553029001B}" type="presParOf" srcId="{3A26E45E-B0A2-4B5B-9902-688F1FB3130E}" destId="{61D45B2F-8E4A-41A5-A612-57562C5D1513}" srcOrd="5" destOrd="0" presId="urn:microsoft.com/office/officeart/2005/8/layout/vList2"/>
    <dgm:cxn modelId="{D948CA95-AA84-4AE0-83A1-54B899CFD35C}" type="presParOf" srcId="{3A26E45E-B0A2-4B5B-9902-688F1FB3130E}" destId="{AF95C429-C5CE-459E-8D7F-5A146E57BB4C}"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04BBEF-315C-481E-B53D-DF35B73ECCA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03B0834-75D1-4F63-89C6-69755A1D77CF}">
      <dgm:prSet/>
      <dgm:spPr/>
      <dgm:t>
        <a:bodyPr/>
        <a:lstStyle/>
        <a:p>
          <a:pPr>
            <a:lnSpc>
              <a:spcPct val="100000"/>
            </a:lnSpc>
          </a:pPr>
          <a:r>
            <a:rPr lang="en-US"/>
            <a:t>By-Name List Overview</a:t>
          </a:r>
        </a:p>
      </dgm:t>
    </dgm:pt>
    <dgm:pt modelId="{333CA944-C1C8-49AF-9A24-E7E5077250DA}" type="parTrans" cxnId="{1C1D4473-793A-4389-BA81-D034C312E5C9}">
      <dgm:prSet/>
      <dgm:spPr/>
      <dgm:t>
        <a:bodyPr/>
        <a:lstStyle/>
        <a:p>
          <a:endParaRPr lang="en-US"/>
        </a:p>
      </dgm:t>
    </dgm:pt>
    <dgm:pt modelId="{281EAF88-8194-455A-AD0E-6E584D2833C4}" type="sibTrans" cxnId="{1C1D4473-793A-4389-BA81-D034C312E5C9}">
      <dgm:prSet/>
      <dgm:spPr/>
      <dgm:t>
        <a:bodyPr/>
        <a:lstStyle/>
        <a:p>
          <a:endParaRPr lang="en-US"/>
        </a:p>
      </dgm:t>
    </dgm:pt>
    <dgm:pt modelId="{8EF49C91-B683-40DC-A84E-70EA0D457211}">
      <dgm:prSet/>
      <dgm:spPr/>
      <dgm:t>
        <a:bodyPr/>
        <a:lstStyle/>
        <a:p>
          <a:pPr>
            <a:lnSpc>
              <a:spcPct val="100000"/>
            </a:lnSpc>
          </a:pPr>
          <a:r>
            <a:rPr lang="en-US" b="0" i="0"/>
            <a:t>By-Name List Assessment</a:t>
          </a:r>
          <a:endParaRPr lang="en-US"/>
        </a:p>
      </dgm:t>
    </dgm:pt>
    <dgm:pt modelId="{F9BE0A10-6816-4632-B470-759394D438B5}" type="parTrans" cxnId="{E4286D60-3F01-4D77-BE8A-63104CBCE71A}">
      <dgm:prSet/>
      <dgm:spPr/>
      <dgm:t>
        <a:bodyPr/>
        <a:lstStyle/>
        <a:p>
          <a:endParaRPr lang="en-US"/>
        </a:p>
      </dgm:t>
    </dgm:pt>
    <dgm:pt modelId="{3686B4B7-74E6-48E3-87A8-A2893EBEADF0}" type="sibTrans" cxnId="{E4286D60-3F01-4D77-BE8A-63104CBCE71A}">
      <dgm:prSet/>
      <dgm:spPr/>
      <dgm:t>
        <a:bodyPr/>
        <a:lstStyle/>
        <a:p>
          <a:endParaRPr lang="en-US"/>
        </a:p>
      </dgm:t>
    </dgm:pt>
    <dgm:pt modelId="{CFA139D9-A0DF-47F8-A39D-A351A76A99AA}">
      <dgm:prSet/>
      <dgm:spPr/>
      <dgm:t>
        <a:bodyPr/>
        <a:lstStyle/>
        <a:p>
          <a:pPr>
            <a:lnSpc>
              <a:spcPct val="100000"/>
            </a:lnSpc>
          </a:pPr>
          <a:r>
            <a:rPr lang="en-US"/>
            <a:t>Verification of Chronic Homelessness</a:t>
          </a:r>
        </a:p>
      </dgm:t>
    </dgm:pt>
    <dgm:pt modelId="{65B102B3-0D27-4EAD-AEF9-00DC003CBF29}" type="parTrans" cxnId="{73220216-7070-4301-B5E7-3218EBBC5AED}">
      <dgm:prSet/>
      <dgm:spPr/>
      <dgm:t>
        <a:bodyPr/>
        <a:lstStyle/>
        <a:p>
          <a:endParaRPr lang="en-US"/>
        </a:p>
      </dgm:t>
    </dgm:pt>
    <dgm:pt modelId="{0109C2FE-0DB1-40EF-A25B-AC34EAD6A56F}" type="sibTrans" cxnId="{73220216-7070-4301-B5E7-3218EBBC5AED}">
      <dgm:prSet/>
      <dgm:spPr/>
      <dgm:t>
        <a:bodyPr/>
        <a:lstStyle/>
        <a:p>
          <a:endParaRPr lang="en-US"/>
        </a:p>
      </dgm:t>
    </dgm:pt>
    <dgm:pt modelId="{7BE945FF-4622-4D0A-AB3A-B90D5AFAEFA0}">
      <dgm:prSet/>
      <dgm:spPr/>
      <dgm:t>
        <a:bodyPr/>
        <a:lstStyle/>
        <a:p>
          <a:pPr>
            <a:lnSpc>
              <a:spcPct val="100000"/>
            </a:lnSpc>
          </a:pPr>
          <a:r>
            <a:rPr lang="en-US"/>
            <a:t>Vulnerability Index</a:t>
          </a:r>
        </a:p>
      </dgm:t>
    </dgm:pt>
    <dgm:pt modelId="{4289984F-2B0B-46D9-9293-9C80EE73056E}" type="parTrans" cxnId="{FD8C005F-A5A8-4CD7-9DCC-7E81FB2A302D}">
      <dgm:prSet/>
      <dgm:spPr/>
      <dgm:t>
        <a:bodyPr/>
        <a:lstStyle/>
        <a:p>
          <a:endParaRPr lang="en-US"/>
        </a:p>
      </dgm:t>
    </dgm:pt>
    <dgm:pt modelId="{E0BFA5E4-A522-44BA-974C-8AD3D885604D}" type="sibTrans" cxnId="{FD8C005F-A5A8-4CD7-9DCC-7E81FB2A302D}">
      <dgm:prSet/>
      <dgm:spPr/>
      <dgm:t>
        <a:bodyPr/>
        <a:lstStyle/>
        <a:p>
          <a:endParaRPr lang="en-US"/>
        </a:p>
      </dgm:t>
    </dgm:pt>
    <dgm:pt modelId="{8FD8EE95-9CF8-426A-A99D-72EBC2DEA730}">
      <dgm:prSet/>
      <dgm:spPr/>
      <dgm:t>
        <a:bodyPr/>
        <a:lstStyle/>
        <a:p>
          <a:pPr>
            <a:lnSpc>
              <a:spcPct val="100000"/>
            </a:lnSpc>
          </a:pPr>
          <a:r>
            <a:rPr lang="en-US"/>
            <a:t>Housing Offer Forms/Assessments</a:t>
          </a:r>
        </a:p>
      </dgm:t>
    </dgm:pt>
    <dgm:pt modelId="{49FDF336-D6FD-4936-B01E-7314D001C58A}" type="parTrans" cxnId="{AA3561D5-F99C-4BEE-8344-181EDDA4209A}">
      <dgm:prSet/>
      <dgm:spPr/>
      <dgm:t>
        <a:bodyPr/>
        <a:lstStyle/>
        <a:p>
          <a:endParaRPr lang="en-US"/>
        </a:p>
      </dgm:t>
    </dgm:pt>
    <dgm:pt modelId="{C0410C86-FD4A-4A46-91A2-06A04F80F850}" type="sibTrans" cxnId="{AA3561D5-F99C-4BEE-8344-181EDDA4209A}">
      <dgm:prSet/>
      <dgm:spPr/>
      <dgm:t>
        <a:bodyPr/>
        <a:lstStyle/>
        <a:p>
          <a:endParaRPr lang="en-US"/>
        </a:p>
      </dgm:t>
    </dgm:pt>
    <dgm:pt modelId="{AA5E7671-0AD4-4FA3-B30B-C71969F0C770}">
      <dgm:prSet/>
      <dgm:spPr/>
      <dgm:t>
        <a:bodyPr/>
        <a:lstStyle/>
        <a:p>
          <a:pPr>
            <a:lnSpc>
              <a:spcPct val="100000"/>
            </a:lnSpc>
          </a:pPr>
          <a:r>
            <a:rPr lang="en-US"/>
            <a:t>Live Q&amp;A</a:t>
          </a:r>
        </a:p>
      </dgm:t>
    </dgm:pt>
    <dgm:pt modelId="{C58D8E53-A248-4FAE-942B-1F90B1645459}" type="parTrans" cxnId="{B2805581-F992-49EE-93B5-1DDF676E549B}">
      <dgm:prSet/>
      <dgm:spPr/>
      <dgm:t>
        <a:bodyPr/>
        <a:lstStyle/>
        <a:p>
          <a:endParaRPr lang="en-US"/>
        </a:p>
      </dgm:t>
    </dgm:pt>
    <dgm:pt modelId="{3FA3E641-8E6E-405D-8205-3EC71457803A}" type="sibTrans" cxnId="{B2805581-F992-49EE-93B5-1DDF676E549B}">
      <dgm:prSet/>
      <dgm:spPr/>
      <dgm:t>
        <a:bodyPr/>
        <a:lstStyle/>
        <a:p>
          <a:endParaRPr lang="en-US"/>
        </a:p>
      </dgm:t>
    </dgm:pt>
    <dgm:pt modelId="{7C328AD4-67E3-46D9-B359-1A5C1D71682F}">
      <dgm:prSet/>
      <dgm:spPr/>
      <dgm:t>
        <a:bodyPr/>
        <a:lstStyle/>
        <a:p>
          <a:pPr>
            <a:lnSpc>
              <a:spcPct val="100000"/>
            </a:lnSpc>
          </a:pPr>
          <a:r>
            <a:rPr lang="en-US"/>
            <a:t>Slotting Processes </a:t>
          </a:r>
        </a:p>
      </dgm:t>
    </dgm:pt>
    <dgm:pt modelId="{29FF4509-5513-48EA-82FE-2CDC0C2318A6}" type="parTrans" cxnId="{BDE03415-F04E-4176-8F62-764968CB63EC}">
      <dgm:prSet/>
      <dgm:spPr/>
      <dgm:t>
        <a:bodyPr/>
        <a:lstStyle/>
        <a:p>
          <a:endParaRPr lang="en-US"/>
        </a:p>
      </dgm:t>
    </dgm:pt>
    <dgm:pt modelId="{CF1DADB3-247E-42A0-AF94-599F66B0F4F9}" type="sibTrans" cxnId="{BDE03415-F04E-4176-8F62-764968CB63EC}">
      <dgm:prSet/>
      <dgm:spPr/>
      <dgm:t>
        <a:bodyPr/>
        <a:lstStyle/>
        <a:p>
          <a:endParaRPr lang="en-US"/>
        </a:p>
      </dgm:t>
    </dgm:pt>
    <dgm:pt modelId="{8951E2D2-699C-41BE-B8E6-DA0A590059D2}">
      <dgm:prSet/>
      <dgm:spPr/>
      <dgm:t>
        <a:bodyPr/>
        <a:lstStyle/>
        <a:p>
          <a:pPr>
            <a:lnSpc>
              <a:spcPct val="100000"/>
            </a:lnSpc>
          </a:pPr>
          <a:r>
            <a:rPr lang="en-US"/>
            <a:t>Permanent Supportive Housing Applications</a:t>
          </a:r>
        </a:p>
      </dgm:t>
    </dgm:pt>
    <dgm:pt modelId="{EF968DD2-443B-44A8-A494-81507D8FBE1F}" type="parTrans" cxnId="{4DD45EF7-7E1B-485A-9616-8E55795B8F83}">
      <dgm:prSet/>
      <dgm:spPr/>
      <dgm:t>
        <a:bodyPr/>
        <a:lstStyle/>
        <a:p>
          <a:endParaRPr lang="en-US"/>
        </a:p>
      </dgm:t>
    </dgm:pt>
    <dgm:pt modelId="{07F5E162-B5F6-4FE2-881B-8A2B0F707603}" type="sibTrans" cxnId="{4DD45EF7-7E1B-485A-9616-8E55795B8F83}">
      <dgm:prSet/>
      <dgm:spPr/>
      <dgm:t>
        <a:bodyPr/>
        <a:lstStyle/>
        <a:p>
          <a:endParaRPr lang="en-US"/>
        </a:p>
      </dgm:t>
    </dgm:pt>
    <dgm:pt modelId="{DF3C1781-2D24-43EB-8452-ED8C36ECBEF6}">
      <dgm:prSet/>
      <dgm:spPr/>
      <dgm:t>
        <a:bodyPr/>
        <a:lstStyle/>
        <a:p>
          <a:pPr>
            <a:lnSpc>
              <a:spcPct val="100000"/>
            </a:lnSpc>
          </a:pPr>
          <a:r>
            <a:rPr lang="en-US"/>
            <a:t>By-Name List Inactivation</a:t>
          </a:r>
        </a:p>
      </dgm:t>
    </dgm:pt>
    <dgm:pt modelId="{A83C90BE-240E-49F8-8E25-6E5D7A073606}" type="parTrans" cxnId="{96C913C2-4EF8-4CDC-B187-20839AAC7F84}">
      <dgm:prSet/>
      <dgm:spPr/>
      <dgm:t>
        <a:bodyPr/>
        <a:lstStyle/>
        <a:p>
          <a:endParaRPr lang="en-US"/>
        </a:p>
      </dgm:t>
    </dgm:pt>
    <dgm:pt modelId="{31867F18-225D-47AA-9037-C377A45FC2E1}" type="sibTrans" cxnId="{96C913C2-4EF8-4CDC-B187-20839AAC7F84}">
      <dgm:prSet/>
      <dgm:spPr/>
      <dgm:t>
        <a:bodyPr/>
        <a:lstStyle/>
        <a:p>
          <a:endParaRPr lang="en-US"/>
        </a:p>
      </dgm:t>
    </dgm:pt>
    <dgm:pt modelId="{C621223E-D561-4DF9-BD12-00E8E81D2036}">
      <dgm:prSet/>
      <dgm:spPr/>
      <dgm:t>
        <a:bodyPr/>
        <a:lstStyle/>
        <a:p>
          <a:pPr>
            <a:lnSpc>
              <a:spcPct val="100000"/>
            </a:lnSpc>
          </a:pPr>
          <a:r>
            <a:rPr lang="en-US"/>
            <a:t>By-Name List Reactivation</a:t>
          </a:r>
        </a:p>
      </dgm:t>
    </dgm:pt>
    <dgm:pt modelId="{B9157758-7210-4810-8CD6-A392D7F8DA73}" type="parTrans" cxnId="{B06A0AD0-167D-436C-834C-0E716679D0B3}">
      <dgm:prSet/>
      <dgm:spPr/>
      <dgm:t>
        <a:bodyPr/>
        <a:lstStyle/>
        <a:p>
          <a:endParaRPr lang="en-US"/>
        </a:p>
      </dgm:t>
    </dgm:pt>
    <dgm:pt modelId="{6089AB4E-E640-4D3F-A051-202670D2F211}" type="sibTrans" cxnId="{B06A0AD0-167D-436C-834C-0E716679D0B3}">
      <dgm:prSet/>
      <dgm:spPr/>
      <dgm:t>
        <a:bodyPr/>
        <a:lstStyle/>
        <a:p>
          <a:endParaRPr lang="en-US"/>
        </a:p>
      </dgm:t>
    </dgm:pt>
    <dgm:pt modelId="{0F8779D4-E0A0-4B42-8C80-7C07CD5AB47B}">
      <dgm:prSet/>
      <dgm:spPr/>
      <dgm:t>
        <a:bodyPr/>
        <a:lstStyle/>
        <a:p>
          <a:pPr>
            <a:lnSpc>
              <a:spcPct val="100000"/>
            </a:lnSpc>
          </a:pPr>
          <a:r>
            <a:rPr lang="en-US"/>
            <a:t>By-Name List Report in HMIS</a:t>
          </a:r>
        </a:p>
      </dgm:t>
    </dgm:pt>
    <dgm:pt modelId="{14E72C6C-DCE2-46B3-9D26-40128AD3C60D}" type="parTrans" cxnId="{F1F0C018-F554-44FE-BA17-B961DA76828A}">
      <dgm:prSet/>
      <dgm:spPr/>
      <dgm:t>
        <a:bodyPr/>
        <a:lstStyle/>
        <a:p>
          <a:endParaRPr lang="en-US"/>
        </a:p>
      </dgm:t>
    </dgm:pt>
    <dgm:pt modelId="{3CE55840-C824-48A6-9A7F-75A0141962E6}" type="sibTrans" cxnId="{F1F0C018-F554-44FE-BA17-B961DA76828A}">
      <dgm:prSet/>
      <dgm:spPr/>
      <dgm:t>
        <a:bodyPr/>
        <a:lstStyle/>
        <a:p>
          <a:endParaRPr lang="en-US"/>
        </a:p>
      </dgm:t>
    </dgm:pt>
    <dgm:pt modelId="{8B37D58C-A129-4D5B-BBDB-2C97E050B620}">
      <dgm:prSet/>
      <dgm:spPr/>
      <dgm:t>
        <a:bodyPr/>
        <a:lstStyle/>
        <a:p>
          <a:pPr>
            <a:lnSpc>
              <a:spcPct val="100000"/>
            </a:lnSpc>
          </a:pPr>
          <a:r>
            <a:rPr lang="en-US"/>
            <a:t>By-Name List Activation</a:t>
          </a:r>
        </a:p>
      </dgm:t>
    </dgm:pt>
    <dgm:pt modelId="{221DC4D2-FD52-4AF0-8AA5-55C17C4185AE}" type="parTrans" cxnId="{DADA7F87-DB38-421C-9905-6DA726E97A79}">
      <dgm:prSet/>
      <dgm:spPr/>
      <dgm:t>
        <a:bodyPr/>
        <a:lstStyle/>
        <a:p>
          <a:endParaRPr lang="en-US"/>
        </a:p>
      </dgm:t>
    </dgm:pt>
    <dgm:pt modelId="{FA3C5E69-E432-46F9-86CB-91C15EA08BD0}" type="sibTrans" cxnId="{DADA7F87-DB38-421C-9905-6DA726E97A79}">
      <dgm:prSet/>
      <dgm:spPr/>
      <dgm:t>
        <a:bodyPr/>
        <a:lstStyle/>
        <a:p>
          <a:endParaRPr lang="en-US"/>
        </a:p>
      </dgm:t>
    </dgm:pt>
    <dgm:pt modelId="{0E2E9C02-7214-4AF7-82E2-BC3435918B15}">
      <dgm:prSet/>
      <dgm:spPr/>
      <dgm:t>
        <a:bodyPr/>
        <a:lstStyle/>
        <a:p>
          <a:pPr>
            <a:lnSpc>
              <a:spcPct val="100000"/>
            </a:lnSpc>
          </a:pPr>
          <a:r>
            <a:rPr lang="en-US"/>
            <a:t>Friday’s Housing Meetings</a:t>
          </a:r>
        </a:p>
      </dgm:t>
    </dgm:pt>
    <dgm:pt modelId="{01396FBC-6B4D-443E-827A-FF7CA9649D65}" type="parTrans" cxnId="{AA998919-02F1-4512-933B-23C0ADAE145C}">
      <dgm:prSet/>
      <dgm:spPr/>
    </dgm:pt>
    <dgm:pt modelId="{749C481A-6DC5-445C-93A4-51A0DCE0F9B6}" type="sibTrans" cxnId="{AA998919-02F1-4512-933B-23C0ADAE145C}">
      <dgm:prSet/>
      <dgm:spPr/>
    </dgm:pt>
    <dgm:pt modelId="{FC1E1B59-4D20-4B36-B710-89D1E86CFFA6}" type="pres">
      <dgm:prSet presAssocID="{B204BBEF-315C-481E-B53D-DF35B73ECCAB}" presName="vert0" presStyleCnt="0">
        <dgm:presLayoutVars>
          <dgm:dir/>
          <dgm:animOne val="branch"/>
          <dgm:animLvl val="lvl"/>
        </dgm:presLayoutVars>
      </dgm:prSet>
      <dgm:spPr/>
    </dgm:pt>
    <dgm:pt modelId="{B8C210D2-6426-4B3F-A0BF-C3D6C0DBABE1}" type="pres">
      <dgm:prSet presAssocID="{B03B0834-75D1-4F63-89C6-69755A1D77CF}" presName="thickLine" presStyleLbl="alignNode1" presStyleIdx="0" presStyleCnt="13"/>
      <dgm:spPr/>
    </dgm:pt>
    <dgm:pt modelId="{291852C3-D5CD-4F3F-BBDD-752E7FD84191}" type="pres">
      <dgm:prSet presAssocID="{B03B0834-75D1-4F63-89C6-69755A1D77CF}" presName="horz1" presStyleCnt="0"/>
      <dgm:spPr/>
    </dgm:pt>
    <dgm:pt modelId="{22E87528-9485-4ECD-860D-83084FFFF35C}" type="pres">
      <dgm:prSet presAssocID="{B03B0834-75D1-4F63-89C6-69755A1D77CF}" presName="tx1" presStyleLbl="revTx" presStyleIdx="0" presStyleCnt="13"/>
      <dgm:spPr/>
    </dgm:pt>
    <dgm:pt modelId="{812D5336-14DC-4159-8262-AE3E8C7FBAA8}" type="pres">
      <dgm:prSet presAssocID="{B03B0834-75D1-4F63-89C6-69755A1D77CF}" presName="vert1" presStyleCnt="0"/>
      <dgm:spPr/>
    </dgm:pt>
    <dgm:pt modelId="{D94173DE-41A8-4C6C-9758-9803FA84E4C9}" type="pres">
      <dgm:prSet presAssocID="{8B37D58C-A129-4D5B-BBDB-2C97E050B620}" presName="thickLine" presStyleLbl="alignNode1" presStyleIdx="1" presStyleCnt="13"/>
      <dgm:spPr/>
    </dgm:pt>
    <dgm:pt modelId="{385D90E6-B161-401B-BE03-3674BFF75DA3}" type="pres">
      <dgm:prSet presAssocID="{8B37D58C-A129-4D5B-BBDB-2C97E050B620}" presName="horz1" presStyleCnt="0"/>
      <dgm:spPr/>
    </dgm:pt>
    <dgm:pt modelId="{F09ADC7E-C891-4E20-85D1-48F649FED12D}" type="pres">
      <dgm:prSet presAssocID="{8B37D58C-A129-4D5B-BBDB-2C97E050B620}" presName="tx1" presStyleLbl="revTx" presStyleIdx="1" presStyleCnt="13"/>
      <dgm:spPr/>
    </dgm:pt>
    <dgm:pt modelId="{761BA188-74EA-4F28-86B9-4E669DB3663A}" type="pres">
      <dgm:prSet presAssocID="{8B37D58C-A129-4D5B-BBDB-2C97E050B620}" presName="vert1" presStyleCnt="0"/>
      <dgm:spPr/>
    </dgm:pt>
    <dgm:pt modelId="{8F477E8B-2702-4BC1-AC2F-C83E72F07F41}" type="pres">
      <dgm:prSet presAssocID="{8EF49C91-B683-40DC-A84E-70EA0D457211}" presName="thickLine" presStyleLbl="alignNode1" presStyleIdx="2" presStyleCnt="13"/>
      <dgm:spPr/>
    </dgm:pt>
    <dgm:pt modelId="{64DC953E-3E65-4532-BC0B-FE77215B61DE}" type="pres">
      <dgm:prSet presAssocID="{8EF49C91-B683-40DC-A84E-70EA0D457211}" presName="horz1" presStyleCnt="0"/>
      <dgm:spPr/>
    </dgm:pt>
    <dgm:pt modelId="{DF9B7254-000A-4BE4-B15A-A398ED24CB17}" type="pres">
      <dgm:prSet presAssocID="{8EF49C91-B683-40DC-A84E-70EA0D457211}" presName="tx1" presStyleLbl="revTx" presStyleIdx="2" presStyleCnt="13"/>
      <dgm:spPr/>
    </dgm:pt>
    <dgm:pt modelId="{6DC75DB0-E6E1-4BF0-90A3-9A6AF113F305}" type="pres">
      <dgm:prSet presAssocID="{8EF49C91-B683-40DC-A84E-70EA0D457211}" presName="vert1" presStyleCnt="0"/>
      <dgm:spPr/>
    </dgm:pt>
    <dgm:pt modelId="{2E3F189F-98F8-445C-A833-6FB07E3507B2}" type="pres">
      <dgm:prSet presAssocID="{CFA139D9-A0DF-47F8-A39D-A351A76A99AA}" presName="thickLine" presStyleLbl="alignNode1" presStyleIdx="3" presStyleCnt="13"/>
      <dgm:spPr/>
    </dgm:pt>
    <dgm:pt modelId="{85622181-C79A-4CD4-B7F5-068035E7D922}" type="pres">
      <dgm:prSet presAssocID="{CFA139D9-A0DF-47F8-A39D-A351A76A99AA}" presName="horz1" presStyleCnt="0"/>
      <dgm:spPr/>
    </dgm:pt>
    <dgm:pt modelId="{BCCF96F4-AD68-4DA1-9A78-48FEA0E5302D}" type="pres">
      <dgm:prSet presAssocID="{CFA139D9-A0DF-47F8-A39D-A351A76A99AA}" presName="tx1" presStyleLbl="revTx" presStyleIdx="3" presStyleCnt="13"/>
      <dgm:spPr/>
    </dgm:pt>
    <dgm:pt modelId="{EE9A440A-CAEA-4C72-A3FB-9267892D14D6}" type="pres">
      <dgm:prSet presAssocID="{CFA139D9-A0DF-47F8-A39D-A351A76A99AA}" presName="vert1" presStyleCnt="0"/>
      <dgm:spPr/>
    </dgm:pt>
    <dgm:pt modelId="{A2052CC8-DBFE-45B9-B125-C1A75B448929}" type="pres">
      <dgm:prSet presAssocID="{7BE945FF-4622-4D0A-AB3A-B90D5AFAEFA0}" presName="thickLine" presStyleLbl="alignNode1" presStyleIdx="4" presStyleCnt="13"/>
      <dgm:spPr/>
    </dgm:pt>
    <dgm:pt modelId="{1E0C5B49-6236-4490-8A44-B2461BC8A80B}" type="pres">
      <dgm:prSet presAssocID="{7BE945FF-4622-4D0A-AB3A-B90D5AFAEFA0}" presName="horz1" presStyleCnt="0"/>
      <dgm:spPr/>
    </dgm:pt>
    <dgm:pt modelId="{F116C14E-6F0C-4309-93A1-37645E09FA62}" type="pres">
      <dgm:prSet presAssocID="{7BE945FF-4622-4D0A-AB3A-B90D5AFAEFA0}" presName="tx1" presStyleLbl="revTx" presStyleIdx="4" presStyleCnt="13"/>
      <dgm:spPr/>
    </dgm:pt>
    <dgm:pt modelId="{17C41491-6A59-420B-A628-C71E4215A28E}" type="pres">
      <dgm:prSet presAssocID="{7BE945FF-4622-4D0A-AB3A-B90D5AFAEFA0}" presName="vert1" presStyleCnt="0"/>
      <dgm:spPr/>
    </dgm:pt>
    <dgm:pt modelId="{46640A21-A0E1-4741-9CAF-A0CD35EAAE8C}" type="pres">
      <dgm:prSet presAssocID="{7C328AD4-67E3-46D9-B359-1A5C1D71682F}" presName="thickLine" presStyleLbl="alignNode1" presStyleIdx="5" presStyleCnt="13"/>
      <dgm:spPr/>
    </dgm:pt>
    <dgm:pt modelId="{52E844F0-FEBC-435C-AB97-153410836FA7}" type="pres">
      <dgm:prSet presAssocID="{7C328AD4-67E3-46D9-B359-1A5C1D71682F}" presName="horz1" presStyleCnt="0"/>
      <dgm:spPr/>
    </dgm:pt>
    <dgm:pt modelId="{385F5C4C-A43C-45A9-BDBB-C7ABDC775FB3}" type="pres">
      <dgm:prSet presAssocID="{7C328AD4-67E3-46D9-B359-1A5C1D71682F}" presName="tx1" presStyleLbl="revTx" presStyleIdx="5" presStyleCnt="13"/>
      <dgm:spPr/>
    </dgm:pt>
    <dgm:pt modelId="{2C6C36FB-9A38-425D-B356-CB1C6D41E671}" type="pres">
      <dgm:prSet presAssocID="{7C328AD4-67E3-46D9-B359-1A5C1D71682F}" presName="vert1" presStyleCnt="0"/>
      <dgm:spPr/>
    </dgm:pt>
    <dgm:pt modelId="{258E5F01-6035-4B1A-988E-4DD678362528}" type="pres">
      <dgm:prSet presAssocID="{8FD8EE95-9CF8-426A-A99D-72EBC2DEA730}" presName="thickLine" presStyleLbl="alignNode1" presStyleIdx="6" presStyleCnt="13"/>
      <dgm:spPr/>
    </dgm:pt>
    <dgm:pt modelId="{488521A8-01AA-4930-A7DE-AD21C418849C}" type="pres">
      <dgm:prSet presAssocID="{8FD8EE95-9CF8-426A-A99D-72EBC2DEA730}" presName="horz1" presStyleCnt="0"/>
      <dgm:spPr/>
    </dgm:pt>
    <dgm:pt modelId="{0C3AAAE5-79DF-42ED-A9AA-2F85B21C99D8}" type="pres">
      <dgm:prSet presAssocID="{8FD8EE95-9CF8-426A-A99D-72EBC2DEA730}" presName="tx1" presStyleLbl="revTx" presStyleIdx="6" presStyleCnt="13"/>
      <dgm:spPr/>
    </dgm:pt>
    <dgm:pt modelId="{1DD64A9C-CFB1-44F3-B4ED-776430D8A55C}" type="pres">
      <dgm:prSet presAssocID="{8FD8EE95-9CF8-426A-A99D-72EBC2DEA730}" presName="vert1" presStyleCnt="0"/>
      <dgm:spPr/>
    </dgm:pt>
    <dgm:pt modelId="{C791CCEB-E34C-43FA-BD16-D3FC28528269}" type="pres">
      <dgm:prSet presAssocID="{8951E2D2-699C-41BE-B8E6-DA0A590059D2}" presName="thickLine" presStyleLbl="alignNode1" presStyleIdx="7" presStyleCnt="13"/>
      <dgm:spPr/>
    </dgm:pt>
    <dgm:pt modelId="{ACF6993A-F005-477F-9F02-B249A9053FA5}" type="pres">
      <dgm:prSet presAssocID="{8951E2D2-699C-41BE-B8E6-DA0A590059D2}" presName="horz1" presStyleCnt="0"/>
      <dgm:spPr/>
    </dgm:pt>
    <dgm:pt modelId="{7D384BEA-7BEE-4E21-A1CE-133CCFED54CE}" type="pres">
      <dgm:prSet presAssocID="{8951E2D2-699C-41BE-B8E6-DA0A590059D2}" presName="tx1" presStyleLbl="revTx" presStyleIdx="7" presStyleCnt="13"/>
      <dgm:spPr/>
    </dgm:pt>
    <dgm:pt modelId="{36CAD2B7-FE95-4AD1-9D06-F5023769BED9}" type="pres">
      <dgm:prSet presAssocID="{8951E2D2-699C-41BE-B8E6-DA0A590059D2}" presName="vert1" presStyleCnt="0"/>
      <dgm:spPr/>
    </dgm:pt>
    <dgm:pt modelId="{39C75672-4872-4E31-A4A2-F070EE8A48FB}" type="pres">
      <dgm:prSet presAssocID="{DF3C1781-2D24-43EB-8452-ED8C36ECBEF6}" presName="thickLine" presStyleLbl="alignNode1" presStyleIdx="8" presStyleCnt="13"/>
      <dgm:spPr/>
    </dgm:pt>
    <dgm:pt modelId="{B998436A-5AE3-4DE5-A21E-DA5633E70B86}" type="pres">
      <dgm:prSet presAssocID="{DF3C1781-2D24-43EB-8452-ED8C36ECBEF6}" presName="horz1" presStyleCnt="0"/>
      <dgm:spPr/>
    </dgm:pt>
    <dgm:pt modelId="{2570F1F9-696F-4B55-A02C-E4CEA7E339AE}" type="pres">
      <dgm:prSet presAssocID="{DF3C1781-2D24-43EB-8452-ED8C36ECBEF6}" presName="tx1" presStyleLbl="revTx" presStyleIdx="8" presStyleCnt="13"/>
      <dgm:spPr/>
    </dgm:pt>
    <dgm:pt modelId="{17BDC010-5BBE-4B2D-BD8B-C78B3AB3DD1C}" type="pres">
      <dgm:prSet presAssocID="{DF3C1781-2D24-43EB-8452-ED8C36ECBEF6}" presName="vert1" presStyleCnt="0"/>
      <dgm:spPr/>
    </dgm:pt>
    <dgm:pt modelId="{32D86619-DCD4-49ED-8F4A-14A661C38F71}" type="pres">
      <dgm:prSet presAssocID="{C621223E-D561-4DF9-BD12-00E8E81D2036}" presName="thickLine" presStyleLbl="alignNode1" presStyleIdx="9" presStyleCnt="13"/>
      <dgm:spPr/>
    </dgm:pt>
    <dgm:pt modelId="{3A5F1982-C817-47C9-9DF7-81E2AC7E6CB9}" type="pres">
      <dgm:prSet presAssocID="{C621223E-D561-4DF9-BD12-00E8E81D2036}" presName="horz1" presStyleCnt="0"/>
      <dgm:spPr/>
    </dgm:pt>
    <dgm:pt modelId="{EBAFF3D7-F3FB-44BE-A291-DA72E11C56CD}" type="pres">
      <dgm:prSet presAssocID="{C621223E-D561-4DF9-BD12-00E8E81D2036}" presName="tx1" presStyleLbl="revTx" presStyleIdx="9" presStyleCnt="13"/>
      <dgm:spPr/>
    </dgm:pt>
    <dgm:pt modelId="{88AB64A1-B2EC-4492-A709-15A6B07B05C9}" type="pres">
      <dgm:prSet presAssocID="{C621223E-D561-4DF9-BD12-00E8E81D2036}" presName="vert1" presStyleCnt="0"/>
      <dgm:spPr/>
    </dgm:pt>
    <dgm:pt modelId="{2F457BA9-1553-4DFC-9738-38537C4EE26A}" type="pres">
      <dgm:prSet presAssocID="{0E2E9C02-7214-4AF7-82E2-BC3435918B15}" presName="thickLine" presStyleLbl="alignNode1" presStyleIdx="10" presStyleCnt="13"/>
      <dgm:spPr/>
    </dgm:pt>
    <dgm:pt modelId="{7AC30FDD-209E-4B2D-B132-1C38F890A296}" type="pres">
      <dgm:prSet presAssocID="{0E2E9C02-7214-4AF7-82E2-BC3435918B15}" presName="horz1" presStyleCnt="0"/>
      <dgm:spPr/>
    </dgm:pt>
    <dgm:pt modelId="{B4CE4383-CCE6-4A61-A153-22A25E02FDF0}" type="pres">
      <dgm:prSet presAssocID="{0E2E9C02-7214-4AF7-82E2-BC3435918B15}" presName="tx1" presStyleLbl="revTx" presStyleIdx="10" presStyleCnt="13"/>
      <dgm:spPr/>
    </dgm:pt>
    <dgm:pt modelId="{ADDFD8C9-E320-496D-B5B5-E21D9297BC5B}" type="pres">
      <dgm:prSet presAssocID="{0E2E9C02-7214-4AF7-82E2-BC3435918B15}" presName="vert1" presStyleCnt="0"/>
      <dgm:spPr/>
    </dgm:pt>
    <dgm:pt modelId="{33F94CA7-3A3E-44AE-9E45-EAD99A1899DE}" type="pres">
      <dgm:prSet presAssocID="{0F8779D4-E0A0-4B42-8C80-7C07CD5AB47B}" presName="thickLine" presStyleLbl="alignNode1" presStyleIdx="11" presStyleCnt="13"/>
      <dgm:spPr/>
    </dgm:pt>
    <dgm:pt modelId="{1DC2D51B-2994-4139-A8DC-1B9E682C3A97}" type="pres">
      <dgm:prSet presAssocID="{0F8779D4-E0A0-4B42-8C80-7C07CD5AB47B}" presName="horz1" presStyleCnt="0"/>
      <dgm:spPr/>
    </dgm:pt>
    <dgm:pt modelId="{56AA3C96-8A95-46D6-9E1D-27A9D3D07E81}" type="pres">
      <dgm:prSet presAssocID="{0F8779D4-E0A0-4B42-8C80-7C07CD5AB47B}" presName="tx1" presStyleLbl="revTx" presStyleIdx="11" presStyleCnt="13"/>
      <dgm:spPr/>
    </dgm:pt>
    <dgm:pt modelId="{8A94348E-4D39-42E6-80CC-B251B7108EB9}" type="pres">
      <dgm:prSet presAssocID="{0F8779D4-E0A0-4B42-8C80-7C07CD5AB47B}" presName="vert1" presStyleCnt="0"/>
      <dgm:spPr/>
    </dgm:pt>
    <dgm:pt modelId="{4353B999-3ADF-489E-A74B-48FE5B0E446D}" type="pres">
      <dgm:prSet presAssocID="{AA5E7671-0AD4-4FA3-B30B-C71969F0C770}" presName="thickLine" presStyleLbl="alignNode1" presStyleIdx="12" presStyleCnt="13"/>
      <dgm:spPr/>
    </dgm:pt>
    <dgm:pt modelId="{F63E170C-5A38-488D-A37D-EE3E8633B8F8}" type="pres">
      <dgm:prSet presAssocID="{AA5E7671-0AD4-4FA3-B30B-C71969F0C770}" presName="horz1" presStyleCnt="0"/>
      <dgm:spPr/>
    </dgm:pt>
    <dgm:pt modelId="{941B846D-4AF2-4187-878C-F7D99079B2E2}" type="pres">
      <dgm:prSet presAssocID="{AA5E7671-0AD4-4FA3-B30B-C71969F0C770}" presName="tx1" presStyleLbl="revTx" presStyleIdx="12" presStyleCnt="13"/>
      <dgm:spPr/>
    </dgm:pt>
    <dgm:pt modelId="{F05D036B-559B-47D7-BD44-944DCE828B5B}" type="pres">
      <dgm:prSet presAssocID="{AA5E7671-0AD4-4FA3-B30B-C71969F0C770}" presName="vert1" presStyleCnt="0"/>
      <dgm:spPr/>
    </dgm:pt>
  </dgm:ptLst>
  <dgm:cxnLst>
    <dgm:cxn modelId="{BC341802-192B-4F30-9DE2-17FEF3DBA23B}" type="presOf" srcId="{8EF49C91-B683-40DC-A84E-70EA0D457211}" destId="{DF9B7254-000A-4BE4-B15A-A398ED24CB17}" srcOrd="0" destOrd="0" presId="urn:microsoft.com/office/officeart/2008/layout/LinedList"/>
    <dgm:cxn modelId="{FB40B90A-8216-48C0-80EA-7A59927EE01F}" type="presOf" srcId="{7BE945FF-4622-4D0A-AB3A-B90D5AFAEFA0}" destId="{F116C14E-6F0C-4309-93A1-37645E09FA62}" srcOrd="0" destOrd="0" presId="urn:microsoft.com/office/officeart/2008/layout/LinedList"/>
    <dgm:cxn modelId="{2FEC1A0D-9483-49AD-B843-F56CF9EA294C}" type="presOf" srcId="{CFA139D9-A0DF-47F8-A39D-A351A76A99AA}" destId="{BCCF96F4-AD68-4DA1-9A78-48FEA0E5302D}" srcOrd="0" destOrd="0" presId="urn:microsoft.com/office/officeart/2008/layout/LinedList"/>
    <dgm:cxn modelId="{EB1F020E-9F35-4D3B-B946-E7BB21120818}" type="presOf" srcId="{8951E2D2-699C-41BE-B8E6-DA0A590059D2}" destId="{7D384BEA-7BEE-4E21-A1CE-133CCFED54CE}" srcOrd="0" destOrd="0" presId="urn:microsoft.com/office/officeart/2008/layout/LinedList"/>
    <dgm:cxn modelId="{BDE03415-F04E-4176-8F62-764968CB63EC}" srcId="{B204BBEF-315C-481E-B53D-DF35B73ECCAB}" destId="{7C328AD4-67E3-46D9-B359-1A5C1D71682F}" srcOrd="5" destOrd="0" parTransId="{29FF4509-5513-48EA-82FE-2CDC0C2318A6}" sibTransId="{CF1DADB3-247E-42A0-AF94-599F66B0F4F9}"/>
    <dgm:cxn modelId="{73220216-7070-4301-B5E7-3218EBBC5AED}" srcId="{B204BBEF-315C-481E-B53D-DF35B73ECCAB}" destId="{CFA139D9-A0DF-47F8-A39D-A351A76A99AA}" srcOrd="3" destOrd="0" parTransId="{65B102B3-0D27-4EAD-AEF9-00DC003CBF29}" sibTransId="{0109C2FE-0DB1-40EF-A25B-AC34EAD6A56F}"/>
    <dgm:cxn modelId="{F1F0C018-F554-44FE-BA17-B961DA76828A}" srcId="{B204BBEF-315C-481E-B53D-DF35B73ECCAB}" destId="{0F8779D4-E0A0-4B42-8C80-7C07CD5AB47B}" srcOrd="11" destOrd="0" parTransId="{14E72C6C-DCE2-46B3-9D26-40128AD3C60D}" sibTransId="{3CE55840-C824-48A6-9A7F-75A0141962E6}"/>
    <dgm:cxn modelId="{AA998919-02F1-4512-933B-23C0ADAE145C}" srcId="{B204BBEF-315C-481E-B53D-DF35B73ECCAB}" destId="{0E2E9C02-7214-4AF7-82E2-BC3435918B15}" srcOrd="10" destOrd="0" parTransId="{01396FBC-6B4D-443E-827A-FF7CA9649D65}" sibTransId="{749C481A-6DC5-445C-93A4-51A0DCE0F9B6}"/>
    <dgm:cxn modelId="{FD8C005F-A5A8-4CD7-9DCC-7E81FB2A302D}" srcId="{B204BBEF-315C-481E-B53D-DF35B73ECCAB}" destId="{7BE945FF-4622-4D0A-AB3A-B90D5AFAEFA0}" srcOrd="4" destOrd="0" parTransId="{4289984F-2B0B-46D9-9293-9C80EE73056E}" sibTransId="{E0BFA5E4-A522-44BA-974C-8AD3D885604D}"/>
    <dgm:cxn modelId="{E4286D60-3F01-4D77-BE8A-63104CBCE71A}" srcId="{B204BBEF-315C-481E-B53D-DF35B73ECCAB}" destId="{8EF49C91-B683-40DC-A84E-70EA0D457211}" srcOrd="2" destOrd="0" parTransId="{F9BE0A10-6816-4632-B470-759394D438B5}" sibTransId="{3686B4B7-74E6-48E3-87A8-A2893EBEADF0}"/>
    <dgm:cxn modelId="{C82EBE67-D2FB-4A79-B9D1-4BF93C26B123}" type="presOf" srcId="{0F8779D4-E0A0-4B42-8C80-7C07CD5AB47B}" destId="{56AA3C96-8A95-46D6-9E1D-27A9D3D07E81}" srcOrd="0" destOrd="0" presId="urn:microsoft.com/office/officeart/2008/layout/LinedList"/>
    <dgm:cxn modelId="{6F060353-810B-4FA1-98F5-2E882AA4C1E0}" type="presOf" srcId="{AA5E7671-0AD4-4FA3-B30B-C71969F0C770}" destId="{941B846D-4AF2-4187-878C-F7D99079B2E2}" srcOrd="0" destOrd="0" presId="urn:microsoft.com/office/officeart/2008/layout/LinedList"/>
    <dgm:cxn modelId="{1C1D4473-793A-4389-BA81-D034C312E5C9}" srcId="{B204BBEF-315C-481E-B53D-DF35B73ECCAB}" destId="{B03B0834-75D1-4F63-89C6-69755A1D77CF}" srcOrd="0" destOrd="0" parTransId="{333CA944-C1C8-49AF-9A24-E7E5077250DA}" sibTransId="{281EAF88-8194-455A-AD0E-6E584D2833C4}"/>
    <dgm:cxn modelId="{7BFCE679-88D9-4DD8-861B-1437A7D00D59}" type="presOf" srcId="{8FD8EE95-9CF8-426A-A99D-72EBC2DEA730}" destId="{0C3AAAE5-79DF-42ED-A9AA-2F85B21C99D8}" srcOrd="0" destOrd="0" presId="urn:microsoft.com/office/officeart/2008/layout/LinedList"/>
    <dgm:cxn modelId="{B2805581-F992-49EE-93B5-1DDF676E549B}" srcId="{B204BBEF-315C-481E-B53D-DF35B73ECCAB}" destId="{AA5E7671-0AD4-4FA3-B30B-C71969F0C770}" srcOrd="12" destOrd="0" parTransId="{C58D8E53-A248-4FAE-942B-1F90B1645459}" sibTransId="{3FA3E641-8E6E-405D-8205-3EC71457803A}"/>
    <dgm:cxn modelId="{DADA7F87-DB38-421C-9905-6DA726E97A79}" srcId="{B204BBEF-315C-481E-B53D-DF35B73ECCAB}" destId="{8B37D58C-A129-4D5B-BBDB-2C97E050B620}" srcOrd="1" destOrd="0" parTransId="{221DC4D2-FD52-4AF0-8AA5-55C17C4185AE}" sibTransId="{FA3C5E69-E432-46F9-86CB-91C15EA08BD0}"/>
    <dgm:cxn modelId="{F42FFD9C-3353-45E2-A682-D3986E595504}" type="presOf" srcId="{8B37D58C-A129-4D5B-BBDB-2C97E050B620}" destId="{F09ADC7E-C891-4E20-85D1-48F649FED12D}" srcOrd="0" destOrd="0" presId="urn:microsoft.com/office/officeart/2008/layout/LinedList"/>
    <dgm:cxn modelId="{64EDAFC0-E71E-4A35-88B1-3C33905A9449}" type="presOf" srcId="{C621223E-D561-4DF9-BD12-00E8E81D2036}" destId="{EBAFF3D7-F3FB-44BE-A291-DA72E11C56CD}" srcOrd="0" destOrd="0" presId="urn:microsoft.com/office/officeart/2008/layout/LinedList"/>
    <dgm:cxn modelId="{96C913C2-4EF8-4CDC-B187-20839AAC7F84}" srcId="{B204BBEF-315C-481E-B53D-DF35B73ECCAB}" destId="{DF3C1781-2D24-43EB-8452-ED8C36ECBEF6}" srcOrd="8" destOrd="0" parTransId="{A83C90BE-240E-49F8-8E25-6E5D7A073606}" sibTransId="{31867F18-225D-47AA-9037-C377A45FC2E1}"/>
    <dgm:cxn modelId="{2EA6B6CD-8613-42BE-B62F-4A68528A1B8E}" type="presOf" srcId="{B204BBEF-315C-481E-B53D-DF35B73ECCAB}" destId="{FC1E1B59-4D20-4B36-B710-89D1E86CFFA6}" srcOrd="0" destOrd="0" presId="urn:microsoft.com/office/officeart/2008/layout/LinedList"/>
    <dgm:cxn modelId="{B06A0AD0-167D-436C-834C-0E716679D0B3}" srcId="{B204BBEF-315C-481E-B53D-DF35B73ECCAB}" destId="{C621223E-D561-4DF9-BD12-00E8E81D2036}" srcOrd="9" destOrd="0" parTransId="{B9157758-7210-4810-8CD6-A392D7F8DA73}" sibTransId="{6089AB4E-E640-4D3F-A051-202670D2F211}"/>
    <dgm:cxn modelId="{AA3561D5-F99C-4BEE-8344-181EDDA4209A}" srcId="{B204BBEF-315C-481E-B53D-DF35B73ECCAB}" destId="{8FD8EE95-9CF8-426A-A99D-72EBC2DEA730}" srcOrd="6" destOrd="0" parTransId="{49FDF336-D6FD-4936-B01E-7314D001C58A}" sibTransId="{C0410C86-FD4A-4A46-91A2-06A04F80F850}"/>
    <dgm:cxn modelId="{FADF4AD7-9104-4F88-B714-29D1F615DC87}" type="presOf" srcId="{DF3C1781-2D24-43EB-8452-ED8C36ECBEF6}" destId="{2570F1F9-696F-4B55-A02C-E4CEA7E339AE}" srcOrd="0" destOrd="0" presId="urn:microsoft.com/office/officeart/2008/layout/LinedList"/>
    <dgm:cxn modelId="{DEF277E0-C131-489C-9F05-16557365C84E}" type="presOf" srcId="{0E2E9C02-7214-4AF7-82E2-BC3435918B15}" destId="{B4CE4383-CCE6-4A61-A153-22A25E02FDF0}" srcOrd="0" destOrd="0" presId="urn:microsoft.com/office/officeart/2008/layout/LinedList"/>
    <dgm:cxn modelId="{C97D3DE2-ECEB-4F8B-A9DE-6F2055A5D014}" type="presOf" srcId="{B03B0834-75D1-4F63-89C6-69755A1D77CF}" destId="{22E87528-9485-4ECD-860D-83084FFFF35C}" srcOrd="0" destOrd="0" presId="urn:microsoft.com/office/officeart/2008/layout/LinedList"/>
    <dgm:cxn modelId="{4DD45EF7-7E1B-485A-9616-8E55795B8F83}" srcId="{B204BBEF-315C-481E-B53D-DF35B73ECCAB}" destId="{8951E2D2-699C-41BE-B8E6-DA0A590059D2}" srcOrd="7" destOrd="0" parTransId="{EF968DD2-443B-44A8-A494-81507D8FBE1F}" sibTransId="{07F5E162-B5F6-4FE2-881B-8A2B0F707603}"/>
    <dgm:cxn modelId="{70DF41F9-6C63-4107-993F-F6B57187C9F2}" type="presOf" srcId="{7C328AD4-67E3-46D9-B359-1A5C1D71682F}" destId="{385F5C4C-A43C-45A9-BDBB-C7ABDC775FB3}" srcOrd="0" destOrd="0" presId="urn:microsoft.com/office/officeart/2008/layout/LinedList"/>
    <dgm:cxn modelId="{6A2A3A5E-A3C1-4084-B41D-1151BD768B2F}" type="presParOf" srcId="{FC1E1B59-4D20-4B36-B710-89D1E86CFFA6}" destId="{B8C210D2-6426-4B3F-A0BF-C3D6C0DBABE1}" srcOrd="0" destOrd="0" presId="urn:microsoft.com/office/officeart/2008/layout/LinedList"/>
    <dgm:cxn modelId="{FD711FB7-02BE-40D2-9211-BF8A13D80A6A}" type="presParOf" srcId="{FC1E1B59-4D20-4B36-B710-89D1E86CFFA6}" destId="{291852C3-D5CD-4F3F-BBDD-752E7FD84191}" srcOrd="1" destOrd="0" presId="urn:microsoft.com/office/officeart/2008/layout/LinedList"/>
    <dgm:cxn modelId="{A96886D8-CD0D-45BE-8232-EC1E31583F27}" type="presParOf" srcId="{291852C3-D5CD-4F3F-BBDD-752E7FD84191}" destId="{22E87528-9485-4ECD-860D-83084FFFF35C}" srcOrd="0" destOrd="0" presId="urn:microsoft.com/office/officeart/2008/layout/LinedList"/>
    <dgm:cxn modelId="{22CDDF4A-6AA4-419B-B5E7-D2E8F7CB1715}" type="presParOf" srcId="{291852C3-D5CD-4F3F-BBDD-752E7FD84191}" destId="{812D5336-14DC-4159-8262-AE3E8C7FBAA8}" srcOrd="1" destOrd="0" presId="urn:microsoft.com/office/officeart/2008/layout/LinedList"/>
    <dgm:cxn modelId="{396D4AAD-3185-4E3A-BD66-AC240B350442}" type="presParOf" srcId="{FC1E1B59-4D20-4B36-B710-89D1E86CFFA6}" destId="{D94173DE-41A8-4C6C-9758-9803FA84E4C9}" srcOrd="2" destOrd="0" presId="urn:microsoft.com/office/officeart/2008/layout/LinedList"/>
    <dgm:cxn modelId="{C847F032-8279-41C6-A5E9-C96CC959132B}" type="presParOf" srcId="{FC1E1B59-4D20-4B36-B710-89D1E86CFFA6}" destId="{385D90E6-B161-401B-BE03-3674BFF75DA3}" srcOrd="3" destOrd="0" presId="urn:microsoft.com/office/officeart/2008/layout/LinedList"/>
    <dgm:cxn modelId="{A5AE6118-43E5-4DFF-8767-0CC5B3319ABF}" type="presParOf" srcId="{385D90E6-B161-401B-BE03-3674BFF75DA3}" destId="{F09ADC7E-C891-4E20-85D1-48F649FED12D}" srcOrd="0" destOrd="0" presId="urn:microsoft.com/office/officeart/2008/layout/LinedList"/>
    <dgm:cxn modelId="{4E63D763-691C-461B-8339-E5E3A4FA8255}" type="presParOf" srcId="{385D90E6-B161-401B-BE03-3674BFF75DA3}" destId="{761BA188-74EA-4F28-86B9-4E669DB3663A}" srcOrd="1" destOrd="0" presId="urn:microsoft.com/office/officeart/2008/layout/LinedList"/>
    <dgm:cxn modelId="{DEBECE4B-AB50-429A-B31B-A662E28C2C8F}" type="presParOf" srcId="{FC1E1B59-4D20-4B36-B710-89D1E86CFFA6}" destId="{8F477E8B-2702-4BC1-AC2F-C83E72F07F41}" srcOrd="4" destOrd="0" presId="urn:microsoft.com/office/officeart/2008/layout/LinedList"/>
    <dgm:cxn modelId="{842ACFAA-6E64-4894-97B2-A636F055CA49}" type="presParOf" srcId="{FC1E1B59-4D20-4B36-B710-89D1E86CFFA6}" destId="{64DC953E-3E65-4532-BC0B-FE77215B61DE}" srcOrd="5" destOrd="0" presId="urn:microsoft.com/office/officeart/2008/layout/LinedList"/>
    <dgm:cxn modelId="{69574033-FC68-4F79-BDB8-3EEA2FA5C511}" type="presParOf" srcId="{64DC953E-3E65-4532-BC0B-FE77215B61DE}" destId="{DF9B7254-000A-4BE4-B15A-A398ED24CB17}" srcOrd="0" destOrd="0" presId="urn:microsoft.com/office/officeart/2008/layout/LinedList"/>
    <dgm:cxn modelId="{14DF87AD-2A72-4A88-BA92-98CD9131E667}" type="presParOf" srcId="{64DC953E-3E65-4532-BC0B-FE77215B61DE}" destId="{6DC75DB0-E6E1-4BF0-90A3-9A6AF113F305}" srcOrd="1" destOrd="0" presId="urn:microsoft.com/office/officeart/2008/layout/LinedList"/>
    <dgm:cxn modelId="{99D129EA-ECD1-4111-9C36-C4DF65338C0C}" type="presParOf" srcId="{FC1E1B59-4D20-4B36-B710-89D1E86CFFA6}" destId="{2E3F189F-98F8-445C-A833-6FB07E3507B2}" srcOrd="6" destOrd="0" presId="urn:microsoft.com/office/officeart/2008/layout/LinedList"/>
    <dgm:cxn modelId="{F02639FE-E133-4F5B-8E4F-7F2F5B11B3F3}" type="presParOf" srcId="{FC1E1B59-4D20-4B36-B710-89D1E86CFFA6}" destId="{85622181-C79A-4CD4-B7F5-068035E7D922}" srcOrd="7" destOrd="0" presId="urn:microsoft.com/office/officeart/2008/layout/LinedList"/>
    <dgm:cxn modelId="{5927C8C1-34BC-4C1E-A9DB-EC42E6C92C58}" type="presParOf" srcId="{85622181-C79A-4CD4-B7F5-068035E7D922}" destId="{BCCF96F4-AD68-4DA1-9A78-48FEA0E5302D}" srcOrd="0" destOrd="0" presId="urn:microsoft.com/office/officeart/2008/layout/LinedList"/>
    <dgm:cxn modelId="{AAE8ACAE-50D3-4848-A2C8-8243F5503AF4}" type="presParOf" srcId="{85622181-C79A-4CD4-B7F5-068035E7D922}" destId="{EE9A440A-CAEA-4C72-A3FB-9267892D14D6}" srcOrd="1" destOrd="0" presId="urn:microsoft.com/office/officeart/2008/layout/LinedList"/>
    <dgm:cxn modelId="{E2EF49C5-7075-4D70-89AB-EF4A60A3E6CC}" type="presParOf" srcId="{FC1E1B59-4D20-4B36-B710-89D1E86CFFA6}" destId="{A2052CC8-DBFE-45B9-B125-C1A75B448929}" srcOrd="8" destOrd="0" presId="urn:microsoft.com/office/officeart/2008/layout/LinedList"/>
    <dgm:cxn modelId="{F7D83BD0-6FEE-4FF8-A204-8C58E60B71F5}" type="presParOf" srcId="{FC1E1B59-4D20-4B36-B710-89D1E86CFFA6}" destId="{1E0C5B49-6236-4490-8A44-B2461BC8A80B}" srcOrd="9" destOrd="0" presId="urn:microsoft.com/office/officeart/2008/layout/LinedList"/>
    <dgm:cxn modelId="{04F4FC02-7F98-43FC-AD62-4F35935F543A}" type="presParOf" srcId="{1E0C5B49-6236-4490-8A44-B2461BC8A80B}" destId="{F116C14E-6F0C-4309-93A1-37645E09FA62}" srcOrd="0" destOrd="0" presId="urn:microsoft.com/office/officeart/2008/layout/LinedList"/>
    <dgm:cxn modelId="{3B947292-EB30-46BA-B2BA-5286452302EF}" type="presParOf" srcId="{1E0C5B49-6236-4490-8A44-B2461BC8A80B}" destId="{17C41491-6A59-420B-A628-C71E4215A28E}" srcOrd="1" destOrd="0" presId="urn:microsoft.com/office/officeart/2008/layout/LinedList"/>
    <dgm:cxn modelId="{1C1648EB-4CAA-4340-9902-EF935D6A1E24}" type="presParOf" srcId="{FC1E1B59-4D20-4B36-B710-89D1E86CFFA6}" destId="{46640A21-A0E1-4741-9CAF-A0CD35EAAE8C}" srcOrd="10" destOrd="0" presId="urn:microsoft.com/office/officeart/2008/layout/LinedList"/>
    <dgm:cxn modelId="{1411DFD9-997E-4C83-950C-44109C1649FB}" type="presParOf" srcId="{FC1E1B59-4D20-4B36-B710-89D1E86CFFA6}" destId="{52E844F0-FEBC-435C-AB97-153410836FA7}" srcOrd="11" destOrd="0" presId="urn:microsoft.com/office/officeart/2008/layout/LinedList"/>
    <dgm:cxn modelId="{D7C2E349-58BB-47E3-9251-90755CB435F9}" type="presParOf" srcId="{52E844F0-FEBC-435C-AB97-153410836FA7}" destId="{385F5C4C-A43C-45A9-BDBB-C7ABDC775FB3}" srcOrd="0" destOrd="0" presId="urn:microsoft.com/office/officeart/2008/layout/LinedList"/>
    <dgm:cxn modelId="{074D16FD-A7D4-4FC5-98AE-5F62CDABFB0E}" type="presParOf" srcId="{52E844F0-FEBC-435C-AB97-153410836FA7}" destId="{2C6C36FB-9A38-425D-B356-CB1C6D41E671}" srcOrd="1" destOrd="0" presId="urn:microsoft.com/office/officeart/2008/layout/LinedList"/>
    <dgm:cxn modelId="{DA04F9A1-F4F0-46A7-8A14-8D0C7DE8EE49}" type="presParOf" srcId="{FC1E1B59-4D20-4B36-B710-89D1E86CFFA6}" destId="{258E5F01-6035-4B1A-988E-4DD678362528}" srcOrd="12" destOrd="0" presId="urn:microsoft.com/office/officeart/2008/layout/LinedList"/>
    <dgm:cxn modelId="{BAB93D43-7FB5-4FE6-A96A-AF9E74EBC145}" type="presParOf" srcId="{FC1E1B59-4D20-4B36-B710-89D1E86CFFA6}" destId="{488521A8-01AA-4930-A7DE-AD21C418849C}" srcOrd="13" destOrd="0" presId="urn:microsoft.com/office/officeart/2008/layout/LinedList"/>
    <dgm:cxn modelId="{97B33826-6461-48C6-AE9D-7DA8D3349FB4}" type="presParOf" srcId="{488521A8-01AA-4930-A7DE-AD21C418849C}" destId="{0C3AAAE5-79DF-42ED-A9AA-2F85B21C99D8}" srcOrd="0" destOrd="0" presId="urn:microsoft.com/office/officeart/2008/layout/LinedList"/>
    <dgm:cxn modelId="{71A65D11-0CB4-4F24-8835-41EEB0267420}" type="presParOf" srcId="{488521A8-01AA-4930-A7DE-AD21C418849C}" destId="{1DD64A9C-CFB1-44F3-B4ED-776430D8A55C}" srcOrd="1" destOrd="0" presId="urn:microsoft.com/office/officeart/2008/layout/LinedList"/>
    <dgm:cxn modelId="{409A4C78-62FE-47CD-853F-EF69F9A11ED7}" type="presParOf" srcId="{FC1E1B59-4D20-4B36-B710-89D1E86CFFA6}" destId="{C791CCEB-E34C-43FA-BD16-D3FC28528269}" srcOrd="14" destOrd="0" presId="urn:microsoft.com/office/officeart/2008/layout/LinedList"/>
    <dgm:cxn modelId="{4EA67CBC-09E0-47B0-A40B-AB5ED7D3722B}" type="presParOf" srcId="{FC1E1B59-4D20-4B36-B710-89D1E86CFFA6}" destId="{ACF6993A-F005-477F-9F02-B249A9053FA5}" srcOrd="15" destOrd="0" presId="urn:microsoft.com/office/officeart/2008/layout/LinedList"/>
    <dgm:cxn modelId="{9CA1D65F-EE49-4E9A-BB47-72E8E9C07063}" type="presParOf" srcId="{ACF6993A-F005-477F-9F02-B249A9053FA5}" destId="{7D384BEA-7BEE-4E21-A1CE-133CCFED54CE}" srcOrd="0" destOrd="0" presId="urn:microsoft.com/office/officeart/2008/layout/LinedList"/>
    <dgm:cxn modelId="{96EB5EDD-FE73-4DF9-AEB7-F954C44E6DE5}" type="presParOf" srcId="{ACF6993A-F005-477F-9F02-B249A9053FA5}" destId="{36CAD2B7-FE95-4AD1-9D06-F5023769BED9}" srcOrd="1" destOrd="0" presId="urn:microsoft.com/office/officeart/2008/layout/LinedList"/>
    <dgm:cxn modelId="{0F35292C-A0AB-4E1D-8AE6-2536A2DC8898}" type="presParOf" srcId="{FC1E1B59-4D20-4B36-B710-89D1E86CFFA6}" destId="{39C75672-4872-4E31-A4A2-F070EE8A48FB}" srcOrd="16" destOrd="0" presId="urn:microsoft.com/office/officeart/2008/layout/LinedList"/>
    <dgm:cxn modelId="{DB9CF2C6-4F7F-4E83-8B7D-AD02E5D2085A}" type="presParOf" srcId="{FC1E1B59-4D20-4B36-B710-89D1E86CFFA6}" destId="{B998436A-5AE3-4DE5-A21E-DA5633E70B86}" srcOrd="17" destOrd="0" presId="urn:microsoft.com/office/officeart/2008/layout/LinedList"/>
    <dgm:cxn modelId="{DF57756E-0F2F-4342-8141-3257151144B8}" type="presParOf" srcId="{B998436A-5AE3-4DE5-A21E-DA5633E70B86}" destId="{2570F1F9-696F-4B55-A02C-E4CEA7E339AE}" srcOrd="0" destOrd="0" presId="urn:microsoft.com/office/officeart/2008/layout/LinedList"/>
    <dgm:cxn modelId="{2CBD38E3-C583-4A05-8B51-F00303BC4FE8}" type="presParOf" srcId="{B998436A-5AE3-4DE5-A21E-DA5633E70B86}" destId="{17BDC010-5BBE-4B2D-BD8B-C78B3AB3DD1C}" srcOrd="1" destOrd="0" presId="urn:microsoft.com/office/officeart/2008/layout/LinedList"/>
    <dgm:cxn modelId="{EA036C22-D3B0-4FC0-88C0-259212D4A386}" type="presParOf" srcId="{FC1E1B59-4D20-4B36-B710-89D1E86CFFA6}" destId="{32D86619-DCD4-49ED-8F4A-14A661C38F71}" srcOrd="18" destOrd="0" presId="urn:microsoft.com/office/officeart/2008/layout/LinedList"/>
    <dgm:cxn modelId="{402A8745-0859-44F8-BD9F-C74C37DE54AF}" type="presParOf" srcId="{FC1E1B59-4D20-4B36-B710-89D1E86CFFA6}" destId="{3A5F1982-C817-47C9-9DF7-81E2AC7E6CB9}" srcOrd="19" destOrd="0" presId="urn:microsoft.com/office/officeart/2008/layout/LinedList"/>
    <dgm:cxn modelId="{323B542F-456D-4959-83BF-969505E9706D}" type="presParOf" srcId="{3A5F1982-C817-47C9-9DF7-81E2AC7E6CB9}" destId="{EBAFF3D7-F3FB-44BE-A291-DA72E11C56CD}" srcOrd="0" destOrd="0" presId="urn:microsoft.com/office/officeart/2008/layout/LinedList"/>
    <dgm:cxn modelId="{273A7A72-6F8A-4518-A755-56590D28E81D}" type="presParOf" srcId="{3A5F1982-C817-47C9-9DF7-81E2AC7E6CB9}" destId="{88AB64A1-B2EC-4492-A709-15A6B07B05C9}" srcOrd="1" destOrd="0" presId="urn:microsoft.com/office/officeart/2008/layout/LinedList"/>
    <dgm:cxn modelId="{9AA539EE-726B-4E7A-B02A-AD954ABA17A4}" type="presParOf" srcId="{FC1E1B59-4D20-4B36-B710-89D1E86CFFA6}" destId="{2F457BA9-1553-4DFC-9738-38537C4EE26A}" srcOrd="20" destOrd="0" presId="urn:microsoft.com/office/officeart/2008/layout/LinedList"/>
    <dgm:cxn modelId="{FE7ACBA3-01D9-41EA-9EDF-85EFD383A2A0}" type="presParOf" srcId="{FC1E1B59-4D20-4B36-B710-89D1E86CFFA6}" destId="{7AC30FDD-209E-4B2D-B132-1C38F890A296}" srcOrd="21" destOrd="0" presId="urn:microsoft.com/office/officeart/2008/layout/LinedList"/>
    <dgm:cxn modelId="{454C748F-11AE-46C0-A1C6-CA75E8272F0D}" type="presParOf" srcId="{7AC30FDD-209E-4B2D-B132-1C38F890A296}" destId="{B4CE4383-CCE6-4A61-A153-22A25E02FDF0}" srcOrd="0" destOrd="0" presId="urn:microsoft.com/office/officeart/2008/layout/LinedList"/>
    <dgm:cxn modelId="{3A455991-4F2F-4C1D-A196-0D1773072299}" type="presParOf" srcId="{7AC30FDD-209E-4B2D-B132-1C38F890A296}" destId="{ADDFD8C9-E320-496D-B5B5-E21D9297BC5B}" srcOrd="1" destOrd="0" presId="urn:microsoft.com/office/officeart/2008/layout/LinedList"/>
    <dgm:cxn modelId="{A0F92B37-DE95-4AE6-A7CB-346F7CEF337F}" type="presParOf" srcId="{FC1E1B59-4D20-4B36-B710-89D1E86CFFA6}" destId="{33F94CA7-3A3E-44AE-9E45-EAD99A1899DE}" srcOrd="22" destOrd="0" presId="urn:microsoft.com/office/officeart/2008/layout/LinedList"/>
    <dgm:cxn modelId="{BF076680-6B2B-468E-BCA7-AD517D4B7E98}" type="presParOf" srcId="{FC1E1B59-4D20-4B36-B710-89D1E86CFFA6}" destId="{1DC2D51B-2994-4139-A8DC-1B9E682C3A97}" srcOrd="23" destOrd="0" presId="urn:microsoft.com/office/officeart/2008/layout/LinedList"/>
    <dgm:cxn modelId="{C61643F5-9096-438E-8ADE-11DAC2AD7BEC}" type="presParOf" srcId="{1DC2D51B-2994-4139-A8DC-1B9E682C3A97}" destId="{56AA3C96-8A95-46D6-9E1D-27A9D3D07E81}" srcOrd="0" destOrd="0" presId="urn:microsoft.com/office/officeart/2008/layout/LinedList"/>
    <dgm:cxn modelId="{C09811CA-A56F-4A38-BDE0-0A3FC8CF27D1}" type="presParOf" srcId="{1DC2D51B-2994-4139-A8DC-1B9E682C3A97}" destId="{8A94348E-4D39-42E6-80CC-B251B7108EB9}" srcOrd="1" destOrd="0" presId="urn:microsoft.com/office/officeart/2008/layout/LinedList"/>
    <dgm:cxn modelId="{8C7A37C5-9EF2-45A9-A112-D8C6E197413C}" type="presParOf" srcId="{FC1E1B59-4D20-4B36-B710-89D1E86CFFA6}" destId="{4353B999-3ADF-489E-A74B-48FE5B0E446D}" srcOrd="24" destOrd="0" presId="urn:microsoft.com/office/officeart/2008/layout/LinedList"/>
    <dgm:cxn modelId="{8625AAE6-14BD-437C-8BD1-7234484E2292}" type="presParOf" srcId="{FC1E1B59-4D20-4B36-B710-89D1E86CFFA6}" destId="{F63E170C-5A38-488D-A37D-EE3E8633B8F8}" srcOrd="25" destOrd="0" presId="urn:microsoft.com/office/officeart/2008/layout/LinedList"/>
    <dgm:cxn modelId="{C826B912-E583-409F-9511-BCEFC277EBFB}" type="presParOf" srcId="{F63E170C-5A38-488D-A37D-EE3E8633B8F8}" destId="{941B846D-4AF2-4187-878C-F7D99079B2E2}" srcOrd="0" destOrd="0" presId="urn:microsoft.com/office/officeart/2008/layout/LinedList"/>
    <dgm:cxn modelId="{D16C54AC-B5D4-42D6-A4D6-D9FD35543E61}" type="presParOf" srcId="{F63E170C-5A38-488D-A37D-EE3E8633B8F8}" destId="{F05D036B-559B-47D7-BD44-944DCE828B5B}"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087C9-A61B-40E4-BE7F-BA7CA0980CC6}">
      <dsp:nvSpPr>
        <dsp:cNvPr id="0" name=""/>
        <dsp:cNvSpPr/>
      </dsp:nvSpPr>
      <dsp:spPr>
        <a:xfrm>
          <a:off x="0" y="182318"/>
          <a:ext cx="6391275" cy="1062871"/>
        </a:xfrm>
        <a:prstGeom prst="round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This webinar will be recorded and made available on OHS’s website as soon as possible.</a:t>
          </a:r>
          <a:endParaRPr lang="en-US" sz="1900" kern="1200"/>
        </a:p>
      </dsp:txBody>
      <dsp:txXfrm>
        <a:off x="51885" y="234203"/>
        <a:ext cx="6287505" cy="959101"/>
      </dsp:txXfrm>
    </dsp:sp>
    <dsp:sp modelId="{637A9C2E-2D65-4FDA-949D-21D9191BB7F3}">
      <dsp:nvSpPr>
        <dsp:cNvPr id="0" name=""/>
        <dsp:cNvSpPr/>
      </dsp:nvSpPr>
      <dsp:spPr>
        <a:xfrm>
          <a:off x="0" y="1299910"/>
          <a:ext cx="6391275" cy="1062871"/>
        </a:xfrm>
        <a:prstGeom prst="round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You will be muted and cameras will be off for the duration of the webinar. </a:t>
          </a:r>
          <a:endParaRPr lang="en-US" sz="1900" kern="1200"/>
        </a:p>
      </dsp:txBody>
      <dsp:txXfrm>
        <a:off x="51885" y="1351795"/>
        <a:ext cx="6287505" cy="959101"/>
      </dsp:txXfrm>
    </dsp:sp>
    <dsp:sp modelId="{DFBC61E7-46B8-4993-954C-F857CA5978C3}">
      <dsp:nvSpPr>
        <dsp:cNvPr id="0" name=""/>
        <dsp:cNvSpPr/>
      </dsp:nvSpPr>
      <dsp:spPr>
        <a:xfrm>
          <a:off x="0" y="2417502"/>
          <a:ext cx="6391275" cy="1062871"/>
        </a:xfrm>
        <a:prstGeom prst="round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If you have a question:</a:t>
          </a:r>
          <a:endParaRPr lang="en-US" sz="1900" kern="1200"/>
        </a:p>
      </dsp:txBody>
      <dsp:txXfrm>
        <a:off x="51885" y="2469387"/>
        <a:ext cx="6287505" cy="959101"/>
      </dsp:txXfrm>
    </dsp:sp>
    <dsp:sp modelId="{61D45B2F-8E4A-41A5-A612-57562C5D1513}">
      <dsp:nvSpPr>
        <dsp:cNvPr id="0" name=""/>
        <dsp:cNvSpPr/>
      </dsp:nvSpPr>
      <dsp:spPr>
        <a:xfrm>
          <a:off x="0" y="3480374"/>
          <a:ext cx="6391275"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92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0" i="0" kern="1200"/>
            <a:t>Put your question in the Q&amp;A – someone will respond</a:t>
          </a:r>
          <a:endParaRPr lang="en-US" sz="1500" kern="1200"/>
        </a:p>
        <a:p>
          <a:pPr marL="114300" lvl="1" indent="-114300" algn="l" defTabSz="666750">
            <a:lnSpc>
              <a:spcPct val="90000"/>
            </a:lnSpc>
            <a:spcBef>
              <a:spcPct val="0"/>
            </a:spcBef>
            <a:spcAft>
              <a:spcPct val="20000"/>
            </a:spcAft>
            <a:buChar char="•"/>
          </a:pPr>
          <a:r>
            <a:rPr lang="en-US" sz="1500" kern="1200"/>
            <a:t>Hold the question until the live Q&amp;A at the end of the session</a:t>
          </a:r>
        </a:p>
      </dsp:txBody>
      <dsp:txXfrm>
        <a:off x="0" y="3480374"/>
        <a:ext cx="6391275" cy="521122"/>
      </dsp:txXfrm>
    </dsp:sp>
    <dsp:sp modelId="{AF95C429-C5CE-459E-8D7F-5A146E57BB4C}">
      <dsp:nvSpPr>
        <dsp:cNvPr id="0" name=""/>
        <dsp:cNvSpPr/>
      </dsp:nvSpPr>
      <dsp:spPr>
        <a:xfrm>
          <a:off x="0" y="4001496"/>
          <a:ext cx="6391275" cy="1062871"/>
        </a:xfrm>
        <a:prstGeom prst="roundRect">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Information shared in this webinar should be disseminated to all HMIS end users and interested parties!</a:t>
          </a:r>
          <a:endParaRPr lang="en-US" sz="1900" kern="1200"/>
        </a:p>
      </dsp:txBody>
      <dsp:txXfrm>
        <a:off x="51885" y="4053381"/>
        <a:ext cx="6287505" cy="9591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210D2-6426-4B3F-A0BF-C3D6C0DBABE1}">
      <dsp:nvSpPr>
        <dsp:cNvPr id="0" name=""/>
        <dsp:cNvSpPr/>
      </dsp:nvSpPr>
      <dsp:spPr>
        <a:xfrm>
          <a:off x="0" y="664"/>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E87528-9485-4ECD-860D-83084FFFF35C}">
      <dsp:nvSpPr>
        <dsp:cNvPr id="0" name=""/>
        <dsp:cNvSpPr/>
      </dsp:nvSpPr>
      <dsp:spPr>
        <a:xfrm>
          <a:off x="0" y="664"/>
          <a:ext cx="6055253" cy="418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t>By-Name List Overview</a:t>
          </a:r>
        </a:p>
      </dsp:txBody>
      <dsp:txXfrm>
        <a:off x="0" y="664"/>
        <a:ext cx="6055253" cy="418644"/>
      </dsp:txXfrm>
    </dsp:sp>
    <dsp:sp modelId="{D94173DE-41A8-4C6C-9758-9803FA84E4C9}">
      <dsp:nvSpPr>
        <dsp:cNvPr id="0" name=""/>
        <dsp:cNvSpPr/>
      </dsp:nvSpPr>
      <dsp:spPr>
        <a:xfrm>
          <a:off x="0" y="419308"/>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9ADC7E-C891-4E20-85D1-48F649FED12D}">
      <dsp:nvSpPr>
        <dsp:cNvPr id="0" name=""/>
        <dsp:cNvSpPr/>
      </dsp:nvSpPr>
      <dsp:spPr>
        <a:xfrm>
          <a:off x="0" y="419308"/>
          <a:ext cx="6055253" cy="418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t>By-Name List Activation</a:t>
          </a:r>
        </a:p>
      </dsp:txBody>
      <dsp:txXfrm>
        <a:off x="0" y="419308"/>
        <a:ext cx="6055253" cy="418644"/>
      </dsp:txXfrm>
    </dsp:sp>
    <dsp:sp modelId="{8F477E8B-2702-4BC1-AC2F-C83E72F07F41}">
      <dsp:nvSpPr>
        <dsp:cNvPr id="0" name=""/>
        <dsp:cNvSpPr/>
      </dsp:nvSpPr>
      <dsp:spPr>
        <a:xfrm>
          <a:off x="0" y="837953"/>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9B7254-000A-4BE4-B15A-A398ED24CB17}">
      <dsp:nvSpPr>
        <dsp:cNvPr id="0" name=""/>
        <dsp:cNvSpPr/>
      </dsp:nvSpPr>
      <dsp:spPr>
        <a:xfrm>
          <a:off x="0" y="837953"/>
          <a:ext cx="6055253" cy="418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a:t>By-Name List Assessment</a:t>
          </a:r>
          <a:endParaRPr lang="en-US" sz="1800" kern="1200"/>
        </a:p>
      </dsp:txBody>
      <dsp:txXfrm>
        <a:off x="0" y="837953"/>
        <a:ext cx="6055253" cy="418644"/>
      </dsp:txXfrm>
    </dsp:sp>
    <dsp:sp modelId="{2E3F189F-98F8-445C-A833-6FB07E3507B2}">
      <dsp:nvSpPr>
        <dsp:cNvPr id="0" name=""/>
        <dsp:cNvSpPr/>
      </dsp:nvSpPr>
      <dsp:spPr>
        <a:xfrm>
          <a:off x="0" y="1256597"/>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CF96F4-AD68-4DA1-9A78-48FEA0E5302D}">
      <dsp:nvSpPr>
        <dsp:cNvPr id="0" name=""/>
        <dsp:cNvSpPr/>
      </dsp:nvSpPr>
      <dsp:spPr>
        <a:xfrm>
          <a:off x="0" y="1256597"/>
          <a:ext cx="6055253" cy="418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t>Verification of Chronic Homelessness</a:t>
          </a:r>
        </a:p>
      </dsp:txBody>
      <dsp:txXfrm>
        <a:off x="0" y="1256597"/>
        <a:ext cx="6055253" cy="418644"/>
      </dsp:txXfrm>
    </dsp:sp>
    <dsp:sp modelId="{A2052CC8-DBFE-45B9-B125-C1A75B448929}">
      <dsp:nvSpPr>
        <dsp:cNvPr id="0" name=""/>
        <dsp:cNvSpPr/>
      </dsp:nvSpPr>
      <dsp:spPr>
        <a:xfrm>
          <a:off x="0" y="1675242"/>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16C14E-6F0C-4309-93A1-37645E09FA62}">
      <dsp:nvSpPr>
        <dsp:cNvPr id="0" name=""/>
        <dsp:cNvSpPr/>
      </dsp:nvSpPr>
      <dsp:spPr>
        <a:xfrm>
          <a:off x="0" y="1675242"/>
          <a:ext cx="6055253" cy="418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t>Vulnerability Index</a:t>
          </a:r>
        </a:p>
      </dsp:txBody>
      <dsp:txXfrm>
        <a:off x="0" y="1675242"/>
        <a:ext cx="6055253" cy="418644"/>
      </dsp:txXfrm>
    </dsp:sp>
    <dsp:sp modelId="{46640A21-A0E1-4741-9CAF-A0CD35EAAE8C}">
      <dsp:nvSpPr>
        <dsp:cNvPr id="0" name=""/>
        <dsp:cNvSpPr/>
      </dsp:nvSpPr>
      <dsp:spPr>
        <a:xfrm>
          <a:off x="0" y="2093886"/>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5F5C4C-A43C-45A9-BDBB-C7ABDC775FB3}">
      <dsp:nvSpPr>
        <dsp:cNvPr id="0" name=""/>
        <dsp:cNvSpPr/>
      </dsp:nvSpPr>
      <dsp:spPr>
        <a:xfrm>
          <a:off x="0" y="2093886"/>
          <a:ext cx="6055253" cy="418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t>Slotting Processes </a:t>
          </a:r>
        </a:p>
      </dsp:txBody>
      <dsp:txXfrm>
        <a:off x="0" y="2093886"/>
        <a:ext cx="6055253" cy="418644"/>
      </dsp:txXfrm>
    </dsp:sp>
    <dsp:sp modelId="{258E5F01-6035-4B1A-988E-4DD678362528}">
      <dsp:nvSpPr>
        <dsp:cNvPr id="0" name=""/>
        <dsp:cNvSpPr/>
      </dsp:nvSpPr>
      <dsp:spPr>
        <a:xfrm>
          <a:off x="0" y="2512531"/>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3AAAE5-79DF-42ED-A9AA-2F85B21C99D8}">
      <dsp:nvSpPr>
        <dsp:cNvPr id="0" name=""/>
        <dsp:cNvSpPr/>
      </dsp:nvSpPr>
      <dsp:spPr>
        <a:xfrm>
          <a:off x="0" y="2512531"/>
          <a:ext cx="6055253" cy="418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t>Housing Offer Forms/Assessments</a:t>
          </a:r>
        </a:p>
      </dsp:txBody>
      <dsp:txXfrm>
        <a:off x="0" y="2512531"/>
        <a:ext cx="6055253" cy="418644"/>
      </dsp:txXfrm>
    </dsp:sp>
    <dsp:sp modelId="{C791CCEB-E34C-43FA-BD16-D3FC28528269}">
      <dsp:nvSpPr>
        <dsp:cNvPr id="0" name=""/>
        <dsp:cNvSpPr/>
      </dsp:nvSpPr>
      <dsp:spPr>
        <a:xfrm>
          <a:off x="0" y="2931175"/>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384BEA-7BEE-4E21-A1CE-133CCFED54CE}">
      <dsp:nvSpPr>
        <dsp:cNvPr id="0" name=""/>
        <dsp:cNvSpPr/>
      </dsp:nvSpPr>
      <dsp:spPr>
        <a:xfrm>
          <a:off x="0" y="2931175"/>
          <a:ext cx="6055253" cy="418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t>Permanent Supportive Housing Applications</a:t>
          </a:r>
        </a:p>
      </dsp:txBody>
      <dsp:txXfrm>
        <a:off x="0" y="2931175"/>
        <a:ext cx="6055253" cy="418644"/>
      </dsp:txXfrm>
    </dsp:sp>
    <dsp:sp modelId="{39C75672-4872-4E31-A4A2-F070EE8A48FB}">
      <dsp:nvSpPr>
        <dsp:cNvPr id="0" name=""/>
        <dsp:cNvSpPr/>
      </dsp:nvSpPr>
      <dsp:spPr>
        <a:xfrm>
          <a:off x="0" y="3349820"/>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70F1F9-696F-4B55-A02C-E4CEA7E339AE}">
      <dsp:nvSpPr>
        <dsp:cNvPr id="0" name=""/>
        <dsp:cNvSpPr/>
      </dsp:nvSpPr>
      <dsp:spPr>
        <a:xfrm>
          <a:off x="0" y="3349820"/>
          <a:ext cx="6055253" cy="418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t>By-Name List Inactivation</a:t>
          </a:r>
        </a:p>
      </dsp:txBody>
      <dsp:txXfrm>
        <a:off x="0" y="3349820"/>
        <a:ext cx="6055253" cy="418644"/>
      </dsp:txXfrm>
    </dsp:sp>
    <dsp:sp modelId="{32D86619-DCD4-49ED-8F4A-14A661C38F71}">
      <dsp:nvSpPr>
        <dsp:cNvPr id="0" name=""/>
        <dsp:cNvSpPr/>
      </dsp:nvSpPr>
      <dsp:spPr>
        <a:xfrm>
          <a:off x="0" y="3768464"/>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AFF3D7-F3FB-44BE-A291-DA72E11C56CD}">
      <dsp:nvSpPr>
        <dsp:cNvPr id="0" name=""/>
        <dsp:cNvSpPr/>
      </dsp:nvSpPr>
      <dsp:spPr>
        <a:xfrm>
          <a:off x="0" y="3768464"/>
          <a:ext cx="6055253" cy="418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t>By-Name List Reactivation</a:t>
          </a:r>
        </a:p>
      </dsp:txBody>
      <dsp:txXfrm>
        <a:off x="0" y="3768464"/>
        <a:ext cx="6055253" cy="418644"/>
      </dsp:txXfrm>
    </dsp:sp>
    <dsp:sp modelId="{2F457BA9-1553-4DFC-9738-38537C4EE26A}">
      <dsp:nvSpPr>
        <dsp:cNvPr id="0" name=""/>
        <dsp:cNvSpPr/>
      </dsp:nvSpPr>
      <dsp:spPr>
        <a:xfrm>
          <a:off x="0" y="4187109"/>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CE4383-CCE6-4A61-A153-22A25E02FDF0}">
      <dsp:nvSpPr>
        <dsp:cNvPr id="0" name=""/>
        <dsp:cNvSpPr/>
      </dsp:nvSpPr>
      <dsp:spPr>
        <a:xfrm>
          <a:off x="0" y="4187109"/>
          <a:ext cx="6055253" cy="418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t>Friday’s Housing Meetings</a:t>
          </a:r>
        </a:p>
      </dsp:txBody>
      <dsp:txXfrm>
        <a:off x="0" y="4187109"/>
        <a:ext cx="6055253" cy="418644"/>
      </dsp:txXfrm>
    </dsp:sp>
    <dsp:sp modelId="{33F94CA7-3A3E-44AE-9E45-EAD99A1899DE}">
      <dsp:nvSpPr>
        <dsp:cNvPr id="0" name=""/>
        <dsp:cNvSpPr/>
      </dsp:nvSpPr>
      <dsp:spPr>
        <a:xfrm>
          <a:off x="0" y="4605753"/>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AA3C96-8A95-46D6-9E1D-27A9D3D07E81}">
      <dsp:nvSpPr>
        <dsp:cNvPr id="0" name=""/>
        <dsp:cNvSpPr/>
      </dsp:nvSpPr>
      <dsp:spPr>
        <a:xfrm>
          <a:off x="0" y="4605753"/>
          <a:ext cx="6055253" cy="418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t>By-Name List Report in HMIS</a:t>
          </a:r>
        </a:p>
      </dsp:txBody>
      <dsp:txXfrm>
        <a:off x="0" y="4605753"/>
        <a:ext cx="6055253" cy="418644"/>
      </dsp:txXfrm>
    </dsp:sp>
    <dsp:sp modelId="{4353B999-3ADF-489E-A74B-48FE5B0E446D}">
      <dsp:nvSpPr>
        <dsp:cNvPr id="0" name=""/>
        <dsp:cNvSpPr/>
      </dsp:nvSpPr>
      <dsp:spPr>
        <a:xfrm>
          <a:off x="0" y="5024398"/>
          <a:ext cx="605525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1B846D-4AF2-4187-878C-F7D99079B2E2}">
      <dsp:nvSpPr>
        <dsp:cNvPr id="0" name=""/>
        <dsp:cNvSpPr/>
      </dsp:nvSpPr>
      <dsp:spPr>
        <a:xfrm>
          <a:off x="0" y="5024398"/>
          <a:ext cx="6055253" cy="418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t>Live Q&amp;A</a:t>
          </a:r>
        </a:p>
      </dsp:txBody>
      <dsp:txXfrm>
        <a:off x="0" y="5024398"/>
        <a:ext cx="6055253" cy="4186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3A924-BF4E-400C-80E3-76A4A26D846C}" type="datetimeFigureOut">
              <a:rPr lang="en-US" smtClean="0"/>
              <a:t>2025-02-10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D64FF-074F-4609-9E64-287630E6C846}" type="slidenum">
              <a:rPr lang="en-US" smtClean="0"/>
              <a:t>‹#›</a:t>
            </a:fld>
            <a:endParaRPr lang="en-US"/>
          </a:p>
        </p:txBody>
      </p:sp>
    </p:spTree>
    <p:extLst>
      <p:ext uri="{BB962C8B-B14F-4D97-AF65-F5344CB8AC3E}">
        <p14:creationId xmlns:p14="http://schemas.microsoft.com/office/powerpoint/2010/main" val="2471795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1</a:t>
            </a:fld>
            <a:endParaRPr lang="en-US"/>
          </a:p>
        </p:txBody>
      </p:sp>
    </p:spTree>
    <p:extLst>
      <p:ext uri="{BB962C8B-B14F-4D97-AF65-F5344CB8AC3E}">
        <p14:creationId xmlns:p14="http://schemas.microsoft.com/office/powerpoint/2010/main" val="4000584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10</a:t>
            </a:fld>
            <a:endParaRPr lang="en-US"/>
          </a:p>
        </p:txBody>
      </p:sp>
    </p:spTree>
    <p:extLst>
      <p:ext uri="{BB962C8B-B14F-4D97-AF65-F5344CB8AC3E}">
        <p14:creationId xmlns:p14="http://schemas.microsoft.com/office/powerpoint/2010/main" val="3667298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299E9-ADBD-6EE5-9807-F5DE6C0DF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5EB0B-0A75-B23D-A67C-6805B91D76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A9059-AD3C-44F2-21C5-BAF146903CC5}"/>
              </a:ext>
            </a:extLst>
          </p:cNvPr>
          <p:cNvSpPr>
            <a:spLocks noGrp="1"/>
          </p:cNvSpPr>
          <p:nvPr>
            <p:ph type="body" idx="1"/>
          </p:nvPr>
        </p:nvSpPr>
        <p:spPr/>
        <p:txBody>
          <a:bodyPr/>
          <a:lstStyle/>
          <a:p>
            <a:r>
              <a:rPr lang="en-US"/>
              <a:t>Amanda</a:t>
            </a:r>
          </a:p>
        </p:txBody>
      </p:sp>
      <p:sp>
        <p:nvSpPr>
          <p:cNvPr id="4" name="Slide Number Placeholder 3">
            <a:extLst>
              <a:ext uri="{FF2B5EF4-FFF2-40B4-BE49-F238E27FC236}">
                <a16:creationId xmlns:a16="http://schemas.microsoft.com/office/drawing/2014/main" id="{E85F8CAF-0D26-D8EA-493C-7A7F13354E1D}"/>
              </a:ext>
            </a:extLst>
          </p:cNvPr>
          <p:cNvSpPr>
            <a:spLocks noGrp="1"/>
          </p:cNvSpPr>
          <p:nvPr>
            <p:ph type="sldNum" sz="quarter" idx="5"/>
          </p:nvPr>
        </p:nvSpPr>
        <p:spPr/>
        <p:txBody>
          <a:bodyPr/>
          <a:lstStyle/>
          <a:p>
            <a:fld id="{563D64FF-074F-4609-9E64-287630E6C846}" type="slidenum">
              <a:rPr lang="en-US" smtClean="0"/>
              <a:t>11</a:t>
            </a:fld>
            <a:endParaRPr lang="en-US"/>
          </a:p>
        </p:txBody>
      </p:sp>
    </p:spTree>
    <p:extLst>
      <p:ext uri="{BB962C8B-B14F-4D97-AF65-F5344CB8AC3E}">
        <p14:creationId xmlns:p14="http://schemas.microsoft.com/office/powerpoint/2010/main" val="2459176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12</a:t>
            </a:fld>
            <a:endParaRPr lang="en-US"/>
          </a:p>
        </p:txBody>
      </p:sp>
    </p:spTree>
    <p:extLst>
      <p:ext uri="{BB962C8B-B14F-4D97-AF65-F5344CB8AC3E}">
        <p14:creationId xmlns:p14="http://schemas.microsoft.com/office/powerpoint/2010/main" val="2211592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13</a:t>
            </a:fld>
            <a:endParaRPr lang="en-US"/>
          </a:p>
        </p:txBody>
      </p:sp>
    </p:spTree>
    <p:extLst>
      <p:ext uri="{BB962C8B-B14F-4D97-AF65-F5344CB8AC3E}">
        <p14:creationId xmlns:p14="http://schemas.microsoft.com/office/powerpoint/2010/main" val="3906600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14</a:t>
            </a:fld>
            <a:endParaRPr lang="en-US"/>
          </a:p>
        </p:txBody>
      </p:sp>
    </p:spTree>
    <p:extLst>
      <p:ext uri="{BB962C8B-B14F-4D97-AF65-F5344CB8AC3E}">
        <p14:creationId xmlns:p14="http://schemas.microsoft.com/office/powerpoint/2010/main" val="3491022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7E610-0C9E-C083-B7B5-99E33147F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A6C544-6DCB-C5C8-B27D-EE56788104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7E54C2-F9EF-2149-2E6C-9AD87A4A2D85}"/>
              </a:ext>
            </a:extLst>
          </p:cNvPr>
          <p:cNvSpPr>
            <a:spLocks noGrp="1"/>
          </p:cNvSpPr>
          <p:nvPr>
            <p:ph type="body" idx="1"/>
          </p:nvPr>
        </p:nvSpPr>
        <p:spPr/>
        <p:txBody>
          <a:bodyPr/>
          <a:lstStyle/>
          <a:p>
            <a:r>
              <a:rPr lang="en-US"/>
              <a:t>Nick </a:t>
            </a:r>
          </a:p>
        </p:txBody>
      </p:sp>
      <p:sp>
        <p:nvSpPr>
          <p:cNvPr id="4" name="Slide Number Placeholder 3">
            <a:extLst>
              <a:ext uri="{FF2B5EF4-FFF2-40B4-BE49-F238E27FC236}">
                <a16:creationId xmlns:a16="http://schemas.microsoft.com/office/drawing/2014/main" id="{C152D096-3A3A-89CE-03D4-402DBD50D070}"/>
              </a:ext>
            </a:extLst>
          </p:cNvPr>
          <p:cNvSpPr>
            <a:spLocks noGrp="1"/>
          </p:cNvSpPr>
          <p:nvPr>
            <p:ph type="sldNum" sz="quarter" idx="5"/>
          </p:nvPr>
        </p:nvSpPr>
        <p:spPr/>
        <p:txBody>
          <a:bodyPr/>
          <a:lstStyle/>
          <a:p>
            <a:fld id="{563D64FF-074F-4609-9E64-287630E6C846}" type="slidenum">
              <a:rPr lang="en-US" smtClean="0"/>
              <a:t>15</a:t>
            </a:fld>
            <a:endParaRPr lang="en-US"/>
          </a:p>
        </p:txBody>
      </p:sp>
    </p:spTree>
    <p:extLst>
      <p:ext uri="{BB962C8B-B14F-4D97-AF65-F5344CB8AC3E}">
        <p14:creationId xmlns:p14="http://schemas.microsoft.com/office/powerpoint/2010/main" val="484327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16</a:t>
            </a:fld>
            <a:endParaRPr lang="en-US"/>
          </a:p>
        </p:txBody>
      </p:sp>
    </p:spTree>
    <p:extLst>
      <p:ext uri="{BB962C8B-B14F-4D97-AF65-F5344CB8AC3E}">
        <p14:creationId xmlns:p14="http://schemas.microsoft.com/office/powerpoint/2010/main" val="1316820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17</a:t>
            </a:fld>
            <a:endParaRPr lang="en-US"/>
          </a:p>
        </p:txBody>
      </p:sp>
    </p:spTree>
    <p:extLst>
      <p:ext uri="{BB962C8B-B14F-4D97-AF65-F5344CB8AC3E}">
        <p14:creationId xmlns:p14="http://schemas.microsoft.com/office/powerpoint/2010/main" val="550428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E1C7-BAEE-9267-2C9D-F1E245D04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9ECA0-8DD9-2884-7FBE-40D71DE119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3227ED-74BB-7991-C2D5-847630B77F01}"/>
              </a:ext>
            </a:extLst>
          </p:cNvPr>
          <p:cNvSpPr>
            <a:spLocks noGrp="1"/>
          </p:cNvSpPr>
          <p:nvPr>
            <p:ph type="body" idx="1"/>
          </p:nvPr>
        </p:nvSpPr>
        <p:spPr/>
        <p:txBody>
          <a:bodyPr/>
          <a:lstStyle/>
          <a:p>
            <a:r>
              <a:rPr lang="en-US"/>
              <a:t>Amanda</a:t>
            </a:r>
          </a:p>
        </p:txBody>
      </p:sp>
      <p:sp>
        <p:nvSpPr>
          <p:cNvPr id="4" name="Slide Number Placeholder 3">
            <a:extLst>
              <a:ext uri="{FF2B5EF4-FFF2-40B4-BE49-F238E27FC236}">
                <a16:creationId xmlns:a16="http://schemas.microsoft.com/office/drawing/2014/main" id="{D2059046-D7FA-702B-54E2-9641F8F3A373}"/>
              </a:ext>
            </a:extLst>
          </p:cNvPr>
          <p:cNvSpPr>
            <a:spLocks noGrp="1"/>
          </p:cNvSpPr>
          <p:nvPr>
            <p:ph type="sldNum" sz="quarter" idx="5"/>
          </p:nvPr>
        </p:nvSpPr>
        <p:spPr/>
        <p:txBody>
          <a:bodyPr/>
          <a:lstStyle/>
          <a:p>
            <a:fld id="{563D64FF-074F-4609-9E64-287630E6C846}" type="slidenum">
              <a:rPr lang="en-US" smtClean="0"/>
              <a:t>18</a:t>
            </a:fld>
            <a:endParaRPr lang="en-US"/>
          </a:p>
        </p:txBody>
      </p:sp>
    </p:spTree>
    <p:extLst>
      <p:ext uri="{BB962C8B-B14F-4D97-AF65-F5344CB8AC3E}">
        <p14:creationId xmlns:p14="http://schemas.microsoft.com/office/powerpoint/2010/main" val="1500095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19</a:t>
            </a:fld>
            <a:endParaRPr lang="en-US"/>
          </a:p>
        </p:txBody>
      </p:sp>
    </p:spTree>
    <p:extLst>
      <p:ext uri="{BB962C8B-B14F-4D97-AF65-F5344CB8AC3E}">
        <p14:creationId xmlns:p14="http://schemas.microsoft.com/office/powerpoint/2010/main" val="48300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2</a:t>
            </a:fld>
            <a:endParaRPr lang="en-US"/>
          </a:p>
        </p:txBody>
      </p:sp>
    </p:spTree>
    <p:extLst>
      <p:ext uri="{BB962C8B-B14F-4D97-AF65-F5344CB8AC3E}">
        <p14:creationId xmlns:p14="http://schemas.microsoft.com/office/powerpoint/2010/main" val="4109107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20</a:t>
            </a:fld>
            <a:endParaRPr lang="en-US"/>
          </a:p>
        </p:txBody>
      </p:sp>
    </p:spTree>
    <p:extLst>
      <p:ext uri="{BB962C8B-B14F-4D97-AF65-F5344CB8AC3E}">
        <p14:creationId xmlns:p14="http://schemas.microsoft.com/office/powerpoint/2010/main" val="4182518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CA887-304E-E086-229D-CE34D2871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1CAFE-E227-C563-EA6A-63CC3CE841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E46786-E625-6DB7-CB2D-1333D214AC19}"/>
              </a:ext>
            </a:extLst>
          </p:cNvPr>
          <p:cNvSpPr>
            <a:spLocks noGrp="1"/>
          </p:cNvSpPr>
          <p:nvPr>
            <p:ph type="body" idx="1"/>
          </p:nvPr>
        </p:nvSpPr>
        <p:spPr/>
        <p:txBody>
          <a:bodyPr/>
          <a:lstStyle/>
          <a:p>
            <a:r>
              <a:rPr lang="en-US"/>
              <a:t>Nick </a:t>
            </a:r>
          </a:p>
        </p:txBody>
      </p:sp>
      <p:sp>
        <p:nvSpPr>
          <p:cNvPr id="4" name="Slide Number Placeholder 3">
            <a:extLst>
              <a:ext uri="{FF2B5EF4-FFF2-40B4-BE49-F238E27FC236}">
                <a16:creationId xmlns:a16="http://schemas.microsoft.com/office/drawing/2014/main" id="{515C7C5E-9E8B-243D-427A-17711F3BBC4C}"/>
              </a:ext>
            </a:extLst>
          </p:cNvPr>
          <p:cNvSpPr>
            <a:spLocks noGrp="1"/>
          </p:cNvSpPr>
          <p:nvPr>
            <p:ph type="sldNum" sz="quarter" idx="5"/>
          </p:nvPr>
        </p:nvSpPr>
        <p:spPr/>
        <p:txBody>
          <a:bodyPr/>
          <a:lstStyle/>
          <a:p>
            <a:fld id="{563D64FF-074F-4609-9E64-287630E6C846}" type="slidenum">
              <a:rPr lang="en-US" smtClean="0"/>
              <a:t>21</a:t>
            </a:fld>
            <a:endParaRPr lang="en-US"/>
          </a:p>
        </p:txBody>
      </p:sp>
    </p:spTree>
    <p:extLst>
      <p:ext uri="{BB962C8B-B14F-4D97-AF65-F5344CB8AC3E}">
        <p14:creationId xmlns:p14="http://schemas.microsoft.com/office/powerpoint/2010/main" val="3931161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22</a:t>
            </a:fld>
            <a:endParaRPr lang="en-US"/>
          </a:p>
        </p:txBody>
      </p:sp>
    </p:spTree>
    <p:extLst>
      <p:ext uri="{BB962C8B-B14F-4D97-AF65-F5344CB8AC3E}">
        <p14:creationId xmlns:p14="http://schemas.microsoft.com/office/powerpoint/2010/main" val="2576475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23</a:t>
            </a:fld>
            <a:endParaRPr lang="en-US"/>
          </a:p>
        </p:txBody>
      </p:sp>
    </p:spTree>
    <p:extLst>
      <p:ext uri="{BB962C8B-B14F-4D97-AF65-F5344CB8AC3E}">
        <p14:creationId xmlns:p14="http://schemas.microsoft.com/office/powerpoint/2010/main" val="2715569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24</a:t>
            </a:fld>
            <a:endParaRPr lang="en-US"/>
          </a:p>
        </p:txBody>
      </p:sp>
    </p:spTree>
    <p:extLst>
      <p:ext uri="{BB962C8B-B14F-4D97-AF65-F5344CB8AC3E}">
        <p14:creationId xmlns:p14="http://schemas.microsoft.com/office/powerpoint/2010/main" val="3680867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25</a:t>
            </a:fld>
            <a:endParaRPr lang="en-US"/>
          </a:p>
        </p:txBody>
      </p:sp>
    </p:spTree>
    <p:extLst>
      <p:ext uri="{BB962C8B-B14F-4D97-AF65-F5344CB8AC3E}">
        <p14:creationId xmlns:p14="http://schemas.microsoft.com/office/powerpoint/2010/main" val="3265784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p:txBody>
      </p:sp>
      <p:sp>
        <p:nvSpPr>
          <p:cNvPr id="4" name="Slide Number Placeholder 3"/>
          <p:cNvSpPr>
            <a:spLocks noGrp="1"/>
          </p:cNvSpPr>
          <p:nvPr>
            <p:ph type="sldNum" sz="quarter" idx="5"/>
          </p:nvPr>
        </p:nvSpPr>
        <p:spPr/>
        <p:txBody>
          <a:bodyPr/>
          <a:lstStyle/>
          <a:p>
            <a:fld id="{563D64FF-074F-4609-9E64-287630E6C846}" type="slidenum">
              <a:rPr lang="en-US" smtClean="0"/>
              <a:t>26</a:t>
            </a:fld>
            <a:endParaRPr lang="en-US"/>
          </a:p>
        </p:txBody>
      </p:sp>
    </p:spTree>
    <p:extLst>
      <p:ext uri="{BB962C8B-B14F-4D97-AF65-F5344CB8AC3E}">
        <p14:creationId xmlns:p14="http://schemas.microsoft.com/office/powerpoint/2010/main" val="1791757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27</a:t>
            </a:fld>
            <a:endParaRPr lang="en-US"/>
          </a:p>
        </p:txBody>
      </p:sp>
    </p:spTree>
    <p:extLst>
      <p:ext uri="{BB962C8B-B14F-4D97-AF65-F5344CB8AC3E}">
        <p14:creationId xmlns:p14="http://schemas.microsoft.com/office/powerpoint/2010/main" val="4266773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0E720-C13A-7048-283C-188AF9F49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FC38D-EF28-BD73-4EC0-B0117E42C3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DFE64-6800-1FCF-3441-4695CCF9A797}"/>
              </a:ext>
            </a:extLst>
          </p:cNvPr>
          <p:cNvSpPr>
            <a:spLocks noGrp="1"/>
          </p:cNvSpPr>
          <p:nvPr>
            <p:ph type="body" idx="1"/>
          </p:nvPr>
        </p:nvSpPr>
        <p:spPr/>
        <p:txBody>
          <a:bodyPr/>
          <a:lstStyle/>
          <a:p>
            <a:r>
              <a:rPr lang="en-US"/>
              <a:t>Amanda</a:t>
            </a:r>
          </a:p>
        </p:txBody>
      </p:sp>
      <p:sp>
        <p:nvSpPr>
          <p:cNvPr id="4" name="Slide Number Placeholder 3">
            <a:extLst>
              <a:ext uri="{FF2B5EF4-FFF2-40B4-BE49-F238E27FC236}">
                <a16:creationId xmlns:a16="http://schemas.microsoft.com/office/drawing/2014/main" id="{3900485D-4881-029B-0410-01307ECA2DBD}"/>
              </a:ext>
            </a:extLst>
          </p:cNvPr>
          <p:cNvSpPr>
            <a:spLocks noGrp="1"/>
          </p:cNvSpPr>
          <p:nvPr>
            <p:ph type="sldNum" sz="quarter" idx="5"/>
          </p:nvPr>
        </p:nvSpPr>
        <p:spPr/>
        <p:txBody>
          <a:bodyPr/>
          <a:lstStyle/>
          <a:p>
            <a:fld id="{563D64FF-074F-4609-9E64-287630E6C846}" type="slidenum">
              <a:rPr lang="en-US" smtClean="0"/>
              <a:t>28</a:t>
            </a:fld>
            <a:endParaRPr lang="en-US"/>
          </a:p>
        </p:txBody>
      </p:sp>
    </p:spTree>
    <p:extLst>
      <p:ext uri="{BB962C8B-B14F-4D97-AF65-F5344CB8AC3E}">
        <p14:creationId xmlns:p14="http://schemas.microsoft.com/office/powerpoint/2010/main" val="3395390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29</a:t>
            </a:fld>
            <a:endParaRPr lang="en-US"/>
          </a:p>
        </p:txBody>
      </p:sp>
    </p:spTree>
    <p:extLst>
      <p:ext uri="{BB962C8B-B14F-4D97-AF65-F5344CB8AC3E}">
        <p14:creationId xmlns:p14="http://schemas.microsoft.com/office/powerpoint/2010/main" val="1176738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3</a:t>
            </a:fld>
            <a:endParaRPr lang="en-US"/>
          </a:p>
        </p:txBody>
      </p:sp>
    </p:spTree>
    <p:extLst>
      <p:ext uri="{BB962C8B-B14F-4D97-AF65-F5344CB8AC3E}">
        <p14:creationId xmlns:p14="http://schemas.microsoft.com/office/powerpoint/2010/main" val="469082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30</a:t>
            </a:fld>
            <a:endParaRPr lang="en-US"/>
          </a:p>
        </p:txBody>
      </p:sp>
    </p:spTree>
    <p:extLst>
      <p:ext uri="{BB962C8B-B14F-4D97-AF65-F5344CB8AC3E}">
        <p14:creationId xmlns:p14="http://schemas.microsoft.com/office/powerpoint/2010/main" val="3092224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31</a:t>
            </a:fld>
            <a:endParaRPr lang="en-US"/>
          </a:p>
        </p:txBody>
      </p:sp>
    </p:spTree>
    <p:extLst>
      <p:ext uri="{BB962C8B-B14F-4D97-AF65-F5344CB8AC3E}">
        <p14:creationId xmlns:p14="http://schemas.microsoft.com/office/powerpoint/2010/main" val="635266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32</a:t>
            </a:fld>
            <a:endParaRPr lang="en-US"/>
          </a:p>
        </p:txBody>
      </p:sp>
    </p:spTree>
    <p:extLst>
      <p:ext uri="{BB962C8B-B14F-4D97-AF65-F5344CB8AC3E}">
        <p14:creationId xmlns:p14="http://schemas.microsoft.com/office/powerpoint/2010/main" val="192466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33</a:t>
            </a:fld>
            <a:endParaRPr lang="en-US"/>
          </a:p>
        </p:txBody>
      </p:sp>
    </p:spTree>
    <p:extLst>
      <p:ext uri="{BB962C8B-B14F-4D97-AF65-F5344CB8AC3E}">
        <p14:creationId xmlns:p14="http://schemas.microsoft.com/office/powerpoint/2010/main" val="2490945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34D0C-752B-9877-45A8-F07F09B46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7B8BB-1A84-8A3F-109C-4E39F1465D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E58D5-412A-50C9-6226-4DFEC3A02619}"/>
              </a:ext>
            </a:extLst>
          </p:cNvPr>
          <p:cNvSpPr>
            <a:spLocks noGrp="1"/>
          </p:cNvSpPr>
          <p:nvPr>
            <p:ph type="body" idx="1"/>
          </p:nvPr>
        </p:nvSpPr>
        <p:spPr/>
        <p:txBody>
          <a:bodyPr/>
          <a:lstStyle/>
          <a:p>
            <a:r>
              <a:rPr lang="en-US"/>
              <a:t>Nick </a:t>
            </a:r>
          </a:p>
        </p:txBody>
      </p:sp>
      <p:sp>
        <p:nvSpPr>
          <p:cNvPr id="4" name="Slide Number Placeholder 3">
            <a:extLst>
              <a:ext uri="{FF2B5EF4-FFF2-40B4-BE49-F238E27FC236}">
                <a16:creationId xmlns:a16="http://schemas.microsoft.com/office/drawing/2014/main" id="{8141921A-33EC-D53B-C26A-16357FE53335}"/>
              </a:ext>
            </a:extLst>
          </p:cNvPr>
          <p:cNvSpPr>
            <a:spLocks noGrp="1"/>
          </p:cNvSpPr>
          <p:nvPr>
            <p:ph type="sldNum" sz="quarter" idx="5"/>
          </p:nvPr>
        </p:nvSpPr>
        <p:spPr/>
        <p:txBody>
          <a:bodyPr/>
          <a:lstStyle/>
          <a:p>
            <a:fld id="{563D64FF-074F-4609-9E64-287630E6C846}" type="slidenum">
              <a:rPr lang="en-US" smtClean="0"/>
              <a:t>34</a:t>
            </a:fld>
            <a:endParaRPr lang="en-US"/>
          </a:p>
        </p:txBody>
      </p:sp>
    </p:spTree>
    <p:extLst>
      <p:ext uri="{BB962C8B-B14F-4D97-AF65-F5344CB8AC3E}">
        <p14:creationId xmlns:p14="http://schemas.microsoft.com/office/powerpoint/2010/main" val="2873801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a:p>
            <a:endParaRPr lang="en-US"/>
          </a:p>
        </p:txBody>
      </p:sp>
      <p:sp>
        <p:nvSpPr>
          <p:cNvPr id="4" name="Slide Number Placeholder 3"/>
          <p:cNvSpPr>
            <a:spLocks noGrp="1"/>
          </p:cNvSpPr>
          <p:nvPr>
            <p:ph type="sldNum" sz="quarter" idx="5"/>
          </p:nvPr>
        </p:nvSpPr>
        <p:spPr/>
        <p:txBody>
          <a:bodyPr/>
          <a:lstStyle/>
          <a:p>
            <a:fld id="{563D64FF-074F-4609-9E64-287630E6C846}" type="slidenum">
              <a:rPr lang="en-US" smtClean="0"/>
              <a:t>35</a:t>
            </a:fld>
            <a:endParaRPr lang="en-US"/>
          </a:p>
        </p:txBody>
      </p:sp>
    </p:spTree>
    <p:extLst>
      <p:ext uri="{BB962C8B-B14F-4D97-AF65-F5344CB8AC3E}">
        <p14:creationId xmlns:p14="http://schemas.microsoft.com/office/powerpoint/2010/main" val="3025686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p:txBody>
      </p:sp>
      <p:sp>
        <p:nvSpPr>
          <p:cNvPr id="4" name="Slide Number Placeholder 3"/>
          <p:cNvSpPr>
            <a:spLocks noGrp="1"/>
          </p:cNvSpPr>
          <p:nvPr>
            <p:ph type="sldNum" sz="quarter" idx="5"/>
          </p:nvPr>
        </p:nvSpPr>
        <p:spPr/>
        <p:txBody>
          <a:bodyPr/>
          <a:lstStyle/>
          <a:p>
            <a:fld id="{563D64FF-074F-4609-9E64-287630E6C846}" type="slidenum">
              <a:rPr lang="en-US" smtClean="0"/>
              <a:t>36</a:t>
            </a:fld>
            <a:endParaRPr lang="en-US"/>
          </a:p>
        </p:txBody>
      </p:sp>
    </p:spTree>
    <p:extLst>
      <p:ext uri="{BB962C8B-B14F-4D97-AF65-F5344CB8AC3E}">
        <p14:creationId xmlns:p14="http://schemas.microsoft.com/office/powerpoint/2010/main" val="348648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E80E5-27EA-29D9-0A70-E220BDB2D5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2F3A5-6A64-F946-37E9-A6A29FA2E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04489B-4560-A6E4-CC40-1DDC90F27C55}"/>
              </a:ext>
            </a:extLst>
          </p:cNvPr>
          <p:cNvSpPr>
            <a:spLocks noGrp="1"/>
          </p:cNvSpPr>
          <p:nvPr>
            <p:ph type="body" idx="1"/>
          </p:nvPr>
        </p:nvSpPr>
        <p:spPr/>
        <p:txBody>
          <a:bodyPr/>
          <a:lstStyle/>
          <a:p>
            <a:r>
              <a:rPr lang="en-US"/>
              <a:t>Nick</a:t>
            </a:r>
          </a:p>
        </p:txBody>
      </p:sp>
      <p:sp>
        <p:nvSpPr>
          <p:cNvPr id="4" name="Slide Number Placeholder 3">
            <a:extLst>
              <a:ext uri="{FF2B5EF4-FFF2-40B4-BE49-F238E27FC236}">
                <a16:creationId xmlns:a16="http://schemas.microsoft.com/office/drawing/2014/main" id="{E079E52B-B606-0705-F776-386349AEB7E8}"/>
              </a:ext>
            </a:extLst>
          </p:cNvPr>
          <p:cNvSpPr>
            <a:spLocks noGrp="1"/>
          </p:cNvSpPr>
          <p:nvPr>
            <p:ph type="sldNum" sz="quarter" idx="5"/>
          </p:nvPr>
        </p:nvSpPr>
        <p:spPr/>
        <p:txBody>
          <a:bodyPr/>
          <a:lstStyle/>
          <a:p>
            <a:fld id="{563D64FF-074F-4609-9E64-287630E6C846}" type="slidenum">
              <a:rPr lang="en-US" smtClean="0"/>
              <a:t>37</a:t>
            </a:fld>
            <a:endParaRPr lang="en-US"/>
          </a:p>
        </p:txBody>
      </p:sp>
    </p:spTree>
    <p:extLst>
      <p:ext uri="{BB962C8B-B14F-4D97-AF65-F5344CB8AC3E}">
        <p14:creationId xmlns:p14="http://schemas.microsoft.com/office/powerpoint/2010/main" val="1368638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p:txBody>
      </p:sp>
      <p:sp>
        <p:nvSpPr>
          <p:cNvPr id="4" name="Slide Number Placeholder 3"/>
          <p:cNvSpPr>
            <a:spLocks noGrp="1"/>
          </p:cNvSpPr>
          <p:nvPr>
            <p:ph type="sldNum" sz="quarter" idx="5"/>
          </p:nvPr>
        </p:nvSpPr>
        <p:spPr/>
        <p:txBody>
          <a:bodyPr/>
          <a:lstStyle/>
          <a:p>
            <a:fld id="{563D64FF-074F-4609-9E64-287630E6C846}" type="slidenum">
              <a:rPr lang="en-US" smtClean="0"/>
              <a:t>38</a:t>
            </a:fld>
            <a:endParaRPr lang="en-US"/>
          </a:p>
        </p:txBody>
      </p:sp>
    </p:spTree>
    <p:extLst>
      <p:ext uri="{BB962C8B-B14F-4D97-AF65-F5344CB8AC3E}">
        <p14:creationId xmlns:p14="http://schemas.microsoft.com/office/powerpoint/2010/main" val="39953808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851C4-3E46-B9C4-742D-EAFB4AE60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2B55B-3936-0461-19F0-9283797A9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A75A70-EB78-07F1-C317-69DD88B97071}"/>
              </a:ext>
            </a:extLst>
          </p:cNvPr>
          <p:cNvSpPr>
            <a:spLocks noGrp="1"/>
          </p:cNvSpPr>
          <p:nvPr>
            <p:ph type="body" idx="1"/>
          </p:nvPr>
        </p:nvSpPr>
        <p:spPr/>
        <p:txBody>
          <a:bodyPr/>
          <a:lstStyle/>
          <a:p>
            <a:r>
              <a:rPr lang="en-US"/>
              <a:t>Amanda</a:t>
            </a:r>
          </a:p>
        </p:txBody>
      </p:sp>
      <p:sp>
        <p:nvSpPr>
          <p:cNvPr id="4" name="Slide Number Placeholder 3">
            <a:extLst>
              <a:ext uri="{FF2B5EF4-FFF2-40B4-BE49-F238E27FC236}">
                <a16:creationId xmlns:a16="http://schemas.microsoft.com/office/drawing/2014/main" id="{620E870B-DD3F-870E-33DB-B208A0A6EC71}"/>
              </a:ext>
            </a:extLst>
          </p:cNvPr>
          <p:cNvSpPr>
            <a:spLocks noGrp="1"/>
          </p:cNvSpPr>
          <p:nvPr>
            <p:ph type="sldNum" sz="quarter" idx="5"/>
          </p:nvPr>
        </p:nvSpPr>
        <p:spPr/>
        <p:txBody>
          <a:bodyPr/>
          <a:lstStyle/>
          <a:p>
            <a:fld id="{563D64FF-074F-4609-9E64-287630E6C846}" type="slidenum">
              <a:rPr lang="en-US" smtClean="0"/>
              <a:t>39</a:t>
            </a:fld>
            <a:endParaRPr lang="en-US"/>
          </a:p>
        </p:txBody>
      </p:sp>
    </p:spTree>
    <p:extLst>
      <p:ext uri="{BB962C8B-B14F-4D97-AF65-F5344CB8AC3E}">
        <p14:creationId xmlns:p14="http://schemas.microsoft.com/office/powerpoint/2010/main" val="2727467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p:txBody>
      </p:sp>
      <p:sp>
        <p:nvSpPr>
          <p:cNvPr id="4" name="Slide Number Placeholder 3"/>
          <p:cNvSpPr>
            <a:spLocks noGrp="1"/>
          </p:cNvSpPr>
          <p:nvPr>
            <p:ph type="sldNum" sz="quarter" idx="5"/>
          </p:nvPr>
        </p:nvSpPr>
        <p:spPr/>
        <p:txBody>
          <a:bodyPr/>
          <a:lstStyle/>
          <a:p>
            <a:fld id="{563D64FF-074F-4609-9E64-287630E6C846}" type="slidenum">
              <a:rPr lang="en-US" smtClean="0"/>
              <a:t>4</a:t>
            </a:fld>
            <a:endParaRPr lang="en-US"/>
          </a:p>
        </p:txBody>
      </p:sp>
    </p:spTree>
    <p:extLst>
      <p:ext uri="{BB962C8B-B14F-4D97-AF65-F5344CB8AC3E}">
        <p14:creationId xmlns:p14="http://schemas.microsoft.com/office/powerpoint/2010/main" val="2303662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40</a:t>
            </a:fld>
            <a:endParaRPr lang="en-US"/>
          </a:p>
        </p:txBody>
      </p:sp>
    </p:spTree>
    <p:extLst>
      <p:ext uri="{BB962C8B-B14F-4D97-AF65-F5344CB8AC3E}">
        <p14:creationId xmlns:p14="http://schemas.microsoft.com/office/powerpoint/2010/main" val="38127891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41</a:t>
            </a:fld>
            <a:endParaRPr lang="en-US"/>
          </a:p>
        </p:txBody>
      </p:sp>
    </p:spTree>
    <p:extLst>
      <p:ext uri="{BB962C8B-B14F-4D97-AF65-F5344CB8AC3E}">
        <p14:creationId xmlns:p14="http://schemas.microsoft.com/office/powerpoint/2010/main" val="21864642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B43A1-29FE-5B5D-0899-47F74422D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8A656-4F63-0130-FDB0-949B4B11DC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250EA2-F641-B3C1-F056-2146AFB423E8}"/>
              </a:ext>
            </a:extLst>
          </p:cNvPr>
          <p:cNvSpPr>
            <a:spLocks noGrp="1"/>
          </p:cNvSpPr>
          <p:nvPr>
            <p:ph type="body" idx="1"/>
          </p:nvPr>
        </p:nvSpPr>
        <p:spPr/>
        <p:txBody>
          <a:bodyPr/>
          <a:lstStyle/>
          <a:p>
            <a:r>
              <a:rPr lang="en-US"/>
              <a:t>Amanda</a:t>
            </a:r>
          </a:p>
        </p:txBody>
      </p:sp>
      <p:sp>
        <p:nvSpPr>
          <p:cNvPr id="4" name="Slide Number Placeholder 3">
            <a:extLst>
              <a:ext uri="{FF2B5EF4-FFF2-40B4-BE49-F238E27FC236}">
                <a16:creationId xmlns:a16="http://schemas.microsoft.com/office/drawing/2014/main" id="{4B89F5B1-D1FB-A56B-D2C5-652D2FAF38EB}"/>
              </a:ext>
            </a:extLst>
          </p:cNvPr>
          <p:cNvSpPr>
            <a:spLocks noGrp="1"/>
          </p:cNvSpPr>
          <p:nvPr>
            <p:ph type="sldNum" sz="quarter" idx="5"/>
          </p:nvPr>
        </p:nvSpPr>
        <p:spPr/>
        <p:txBody>
          <a:bodyPr/>
          <a:lstStyle/>
          <a:p>
            <a:fld id="{563D64FF-074F-4609-9E64-287630E6C846}" type="slidenum">
              <a:rPr lang="en-US" smtClean="0"/>
              <a:t>42</a:t>
            </a:fld>
            <a:endParaRPr lang="en-US"/>
          </a:p>
        </p:txBody>
      </p:sp>
    </p:spTree>
    <p:extLst>
      <p:ext uri="{BB962C8B-B14F-4D97-AF65-F5344CB8AC3E}">
        <p14:creationId xmlns:p14="http://schemas.microsoft.com/office/powerpoint/2010/main" val="3376650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43</a:t>
            </a:fld>
            <a:endParaRPr lang="en-US"/>
          </a:p>
        </p:txBody>
      </p:sp>
    </p:spTree>
    <p:extLst>
      <p:ext uri="{BB962C8B-B14F-4D97-AF65-F5344CB8AC3E}">
        <p14:creationId xmlns:p14="http://schemas.microsoft.com/office/powerpoint/2010/main" val="27441697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D2351-E4F0-46C0-87C9-C9D1B9AD7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33504-D2CD-ACC7-B6B0-D0FEE545B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29BB5-85A5-8369-62F9-289D94F437A5}"/>
              </a:ext>
            </a:extLst>
          </p:cNvPr>
          <p:cNvSpPr>
            <a:spLocks noGrp="1"/>
          </p:cNvSpPr>
          <p:nvPr>
            <p:ph type="body" idx="1"/>
          </p:nvPr>
        </p:nvSpPr>
        <p:spPr/>
        <p:txBody>
          <a:bodyPr/>
          <a:lstStyle/>
          <a:p>
            <a:r>
              <a:rPr lang="en-US"/>
              <a:t>Nick </a:t>
            </a:r>
          </a:p>
        </p:txBody>
      </p:sp>
      <p:sp>
        <p:nvSpPr>
          <p:cNvPr id="4" name="Slide Number Placeholder 3">
            <a:extLst>
              <a:ext uri="{FF2B5EF4-FFF2-40B4-BE49-F238E27FC236}">
                <a16:creationId xmlns:a16="http://schemas.microsoft.com/office/drawing/2014/main" id="{7EEC1CB5-A859-05A2-4E6B-083650B079DC}"/>
              </a:ext>
            </a:extLst>
          </p:cNvPr>
          <p:cNvSpPr>
            <a:spLocks noGrp="1"/>
          </p:cNvSpPr>
          <p:nvPr>
            <p:ph type="sldNum" sz="quarter" idx="5"/>
          </p:nvPr>
        </p:nvSpPr>
        <p:spPr/>
        <p:txBody>
          <a:bodyPr/>
          <a:lstStyle/>
          <a:p>
            <a:fld id="{563D64FF-074F-4609-9E64-287630E6C846}" type="slidenum">
              <a:rPr lang="en-US" smtClean="0"/>
              <a:t>44</a:t>
            </a:fld>
            <a:endParaRPr lang="en-US"/>
          </a:p>
        </p:txBody>
      </p:sp>
    </p:spTree>
    <p:extLst>
      <p:ext uri="{BB962C8B-B14F-4D97-AF65-F5344CB8AC3E}">
        <p14:creationId xmlns:p14="http://schemas.microsoft.com/office/powerpoint/2010/main" val="20133695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45</a:t>
            </a:fld>
            <a:endParaRPr lang="en-US"/>
          </a:p>
        </p:txBody>
      </p:sp>
    </p:spTree>
    <p:extLst>
      <p:ext uri="{BB962C8B-B14F-4D97-AF65-F5344CB8AC3E}">
        <p14:creationId xmlns:p14="http://schemas.microsoft.com/office/powerpoint/2010/main" val="35426508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43133-F993-8171-D747-4F8D252E40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6A801-C4B6-3FE0-AC44-49D8C469B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E34AFB-5E95-985A-4E6B-EDC2B195BE32}"/>
              </a:ext>
            </a:extLst>
          </p:cNvPr>
          <p:cNvSpPr>
            <a:spLocks noGrp="1"/>
          </p:cNvSpPr>
          <p:nvPr>
            <p:ph type="body" idx="1"/>
          </p:nvPr>
        </p:nvSpPr>
        <p:spPr/>
        <p:txBody>
          <a:bodyPr/>
          <a:lstStyle/>
          <a:p>
            <a:r>
              <a:rPr lang="en-US"/>
              <a:t>Nick </a:t>
            </a:r>
          </a:p>
        </p:txBody>
      </p:sp>
      <p:sp>
        <p:nvSpPr>
          <p:cNvPr id="4" name="Slide Number Placeholder 3">
            <a:extLst>
              <a:ext uri="{FF2B5EF4-FFF2-40B4-BE49-F238E27FC236}">
                <a16:creationId xmlns:a16="http://schemas.microsoft.com/office/drawing/2014/main" id="{6CE55DCE-ED51-2422-673C-47FD348667AA}"/>
              </a:ext>
            </a:extLst>
          </p:cNvPr>
          <p:cNvSpPr>
            <a:spLocks noGrp="1"/>
          </p:cNvSpPr>
          <p:nvPr>
            <p:ph type="sldNum" sz="quarter" idx="5"/>
          </p:nvPr>
        </p:nvSpPr>
        <p:spPr/>
        <p:txBody>
          <a:bodyPr/>
          <a:lstStyle/>
          <a:p>
            <a:fld id="{563D64FF-074F-4609-9E64-287630E6C846}" type="slidenum">
              <a:rPr lang="en-US" smtClean="0"/>
              <a:t>46</a:t>
            </a:fld>
            <a:endParaRPr lang="en-US"/>
          </a:p>
        </p:txBody>
      </p:sp>
    </p:spTree>
    <p:extLst>
      <p:ext uri="{BB962C8B-B14F-4D97-AF65-F5344CB8AC3E}">
        <p14:creationId xmlns:p14="http://schemas.microsoft.com/office/powerpoint/2010/main" val="31180563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47</a:t>
            </a:fld>
            <a:endParaRPr lang="en-US"/>
          </a:p>
        </p:txBody>
      </p:sp>
    </p:spTree>
    <p:extLst>
      <p:ext uri="{BB962C8B-B14F-4D97-AF65-F5344CB8AC3E}">
        <p14:creationId xmlns:p14="http://schemas.microsoft.com/office/powerpoint/2010/main" val="685840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48</a:t>
            </a:fld>
            <a:endParaRPr lang="en-US"/>
          </a:p>
        </p:txBody>
      </p:sp>
    </p:spTree>
    <p:extLst>
      <p:ext uri="{BB962C8B-B14F-4D97-AF65-F5344CB8AC3E}">
        <p14:creationId xmlns:p14="http://schemas.microsoft.com/office/powerpoint/2010/main" val="78986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p:txBody>
      </p:sp>
      <p:sp>
        <p:nvSpPr>
          <p:cNvPr id="4" name="Slide Number Placeholder 3"/>
          <p:cNvSpPr>
            <a:spLocks noGrp="1"/>
          </p:cNvSpPr>
          <p:nvPr>
            <p:ph type="sldNum" sz="quarter" idx="5"/>
          </p:nvPr>
        </p:nvSpPr>
        <p:spPr/>
        <p:txBody>
          <a:bodyPr/>
          <a:lstStyle/>
          <a:p>
            <a:fld id="{563D64FF-074F-4609-9E64-287630E6C846}" type="slidenum">
              <a:rPr lang="en-US" smtClean="0"/>
              <a:t>5</a:t>
            </a:fld>
            <a:endParaRPr lang="en-US"/>
          </a:p>
        </p:txBody>
      </p:sp>
    </p:spTree>
    <p:extLst>
      <p:ext uri="{BB962C8B-B14F-4D97-AF65-F5344CB8AC3E}">
        <p14:creationId xmlns:p14="http://schemas.microsoft.com/office/powerpoint/2010/main" val="2505012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A7D06-169D-DDFB-55FC-D4F73A9F1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017E3-6910-8661-AAB2-4ED138FFB1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28099C-4F03-6AF5-D1B3-C3127798A1D6}"/>
              </a:ext>
            </a:extLst>
          </p:cNvPr>
          <p:cNvSpPr>
            <a:spLocks noGrp="1"/>
          </p:cNvSpPr>
          <p:nvPr>
            <p:ph type="body" idx="1"/>
          </p:nvPr>
        </p:nvSpPr>
        <p:spPr/>
        <p:txBody>
          <a:bodyPr/>
          <a:lstStyle/>
          <a:p>
            <a:r>
              <a:rPr lang="en-US"/>
              <a:t>Amanda</a:t>
            </a:r>
          </a:p>
        </p:txBody>
      </p:sp>
      <p:sp>
        <p:nvSpPr>
          <p:cNvPr id="4" name="Slide Number Placeholder 3">
            <a:extLst>
              <a:ext uri="{FF2B5EF4-FFF2-40B4-BE49-F238E27FC236}">
                <a16:creationId xmlns:a16="http://schemas.microsoft.com/office/drawing/2014/main" id="{AF67F712-9D0D-0B86-FC37-46DCA2CF5EA5}"/>
              </a:ext>
            </a:extLst>
          </p:cNvPr>
          <p:cNvSpPr>
            <a:spLocks noGrp="1"/>
          </p:cNvSpPr>
          <p:nvPr>
            <p:ph type="sldNum" sz="quarter" idx="5"/>
          </p:nvPr>
        </p:nvSpPr>
        <p:spPr/>
        <p:txBody>
          <a:bodyPr/>
          <a:lstStyle/>
          <a:p>
            <a:fld id="{563D64FF-074F-4609-9E64-287630E6C846}" type="slidenum">
              <a:rPr lang="en-US" smtClean="0"/>
              <a:t>6</a:t>
            </a:fld>
            <a:endParaRPr lang="en-US"/>
          </a:p>
        </p:txBody>
      </p:sp>
    </p:spTree>
    <p:extLst>
      <p:ext uri="{BB962C8B-B14F-4D97-AF65-F5344CB8AC3E}">
        <p14:creationId xmlns:p14="http://schemas.microsoft.com/office/powerpoint/2010/main" val="2806049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7</a:t>
            </a:fld>
            <a:endParaRPr lang="en-US"/>
          </a:p>
        </p:txBody>
      </p:sp>
    </p:spTree>
    <p:extLst>
      <p:ext uri="{BB962C8B-B14F-4D97-AF65-F5344CB8AC3E}">
        <p14:creationId xmlns:p14="http://schemas.microsoft.com/office/powerpoint/2010/main" val="861141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563D64FF-074F-4609-9E64-287630E6C846}" type="slidenum">
              <a:rPr lang="en-US" smtClean="0"/>
              <a:t>8</a:t>
            </a:fld>
            <a:endParaRPr lang="en-US"/>
          </a:p>
        </p:txBody>
      </p:sp>
    </p:spTree>
    <p:extLst>
      <p:ext uri="{BB962C8B-B14F-4D97-AF65-F5344CB8AC3E}">
        <p14:creationId xmlns:p14="http://schemas.microsoft.com/office/powerpoint/2010/main" val="1301314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563D64FF-074F-4609-9E64-287630E6C846}" type="slidenum">
              <a:rPr lang="en-US" smtClean="0"/>
              <a:t>9</a:t>
            </a:fld>
            <a:endParaRPr lang="en-US"/>
          </a:p>
        </p:txBody>
      </p:sp>
    </p:spTree>
    <p:extLst>
      <p:ext uri="{BB962C8B-B14F-4D97-AF65-F5344CB8AC3E}">
        <p14:creationId xmlns:p14="http://schemas.microsoft.com/office/powerpoint/2010/main" val="2516916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91ED35C3-3F08-453A-8E4C-45FE30AF029B}" type="datetimeFigureOut">
              <a:rPr lang="en-US" smtClean="0"/>
              <a:t>2025-02-10</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4BAC8C30-BA1B-4D80-B7D4-A443AA07599C}" type="slidenum">
              <a:rPr lang="en-US" smtClean="0"/>
              <a:t>‹#›</a:t>
            </a:fld>
            <a:endParaRPr lang="en-US"/>
          </a:p>
        </p:txBody>
      </p:sp>
    </p:spTree>
    <p:extLst>
      <p:ext uri="{BB962C8B-B14F-4D97-AF65-F5344CB8AC3E}">
        <p14:creationId xmlns:p14="http://schemas.microsoft.com/office/powerpoint/2010/main" val="727693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ED35C3-3F08-453A-8E4C-45FE30AF029B}" type="datetimeFigureOut">
              <a:rPr lang="en-US" smtClean="0"/>
              <a:t>2025-02-10</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436419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1ED35C3-3F08-453A-8E4C-45FE30AF029B}" type="datetimeFigureOut">
              <a:rPr lang="en-US" smtClean="0"/>
              <a:t>2025-02-10</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4127977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1ED35C3-3F08-453A-8E4C-45FE30AF029B}" type="datetimeFigureOut">
              <a:rPr lang="en-US" smtClean="0"/>
              <a:t>2025-02-10</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1550066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ED35C3-3F08-453A-8E4C-45FE30AF029B}" type="datetimeFigureOut">
              <a:rPr lang="en-US" smtClean="0"/>
              <a:t>2025-02-10</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3813806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1ED35C3-3F08-453A-8E4C-45FE30AF029B}" type="datetimeFigureOut">
              <a:rPr lang="en-US" smtClean="0"/>
              <a:t>2025-02-10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1297402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1ED35C3-3F08-453A-8E4C-45FE30AF029B}" type="datetimeFigureOut">
              <a:rPr lang="en-US" smtClean="0"/>
              <a:t>2025-02-10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1338799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35C3-3F08-453A-8E4C-45FE30AF029B}" type="datetimeFigureOut">
              <a:rPr lang="en-US" smtClean="0"/>
              <a:t>2025-02-10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1799534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35C3-3F08-453A-8E4C-45FE30AF029B}" type="datetimeFigureOut">
              <a:rPr lang="en-US" smtClean="0"/>
              <a:t>2025-02-10</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898304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D35C3-3F08-453A-8E4C-45FE30AF029B}" type="datetimeFigureOut">
              <a:rPr lang="en-US" smtClean="0"/>
              <a:t>2025-02-10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284673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ED35C3-3F08-453A-8E4C-45FE30AF029B}" type="datetimeFigureOut">
              <a:rPr lang="en-US" smtClean="0"/>
              <a:t>2025-02-10</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1150940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ED35C3-3F08-453A-8E4C-45FE30AF029B}" type="datetimeFigureOut">
              <a:rPr lang="en-US" smtClean="0"/>
              <a:t>2025-02-10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91556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ED35C3-3F08-453A-8E4C-45FE30AF029B}" type="datetimeFigureOut">
              <a:rPr lang="en-US" smtClean="0"/>
              <a:t>2025-02-10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2122915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ED35C3-3F08-453A-8E4C-45FE30AF029B}" type="datetimeFigureOut">
              <a:rPr lang="en-US" smtClean="0"/>
              <a:t>2025-02-10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2446170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ED35C3-3F08-453A-8E4C-45FE30AF029B}" type="datetimeFigureOut">
              <a:rPr lang="en-US" smtClean="0"/>
              <a:t>2025-02-10</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144709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ED35C3-3F08-453A-8E4C-45FE30AF029B}" type="datetimeFigureOut">
              <a:rPr lang="en-US" smtClean="0"/>
              <a:t>2025-02-10</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3634392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ED35C3-3F08-453A-8E4C-45FE30AF029B}" type="datetimeFigureOut">
              <a:rPr lang="en-US" smtClean="0"/>
              <a:t>2025-02-10</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BAC8C30-BA1B-4D80-B7D4-A443AA07599C}" type="slidenum">
              <a:rPr lang="en-US" smtClean="0"/>
              <a:t>‹#›</a:t>
            </a:fld>
            <a:endParaRPr lang="en-US"/>
          </a:p>
        </p:txBody>
      </p:sp>
    </p:spTree>
    <p:extLst>
      <p:ext uri="{BB962C8B-B14F-4D97-AF65-F5344CB8AC3E}">
        <p14:creationId xmlns:p14="http://schemas.microsoft.com/office/powerpoint/2010/main" val="3445503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91ED35C3-3F08-453A-8E4C-45FE30AF029B}" type="datetimeFigureOut">
              <a:rPr lang="en-US" smtClean="0"/>
              <a:t>2025-02-10</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4BAC8C30-BA1B-4D80-B7D4-A443AA07599C}" type="slidenum">
              <a:rPr lang="en-US" smtClean="0"/>
              <a:t>‹#›</a:t>
            </a:fld>
            <a:endParaRPr lang="en-US"/>
          </a:p>
        </p:txBody>
      </p:sp>
    </p:spTree>
    <p:extLst>
      <p:ext uri="{BB962C8B-B14F-4D97-AF65-F5344CB8AC3E}">
        <p14:creationId xmlns:p14="http://schemas.microsoft.com/office/powerpoint/2010/main" val="371233432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2.png"/><Relationship Id="rId5" Type="http://schemas.openxmlformats.org/officeDocument/2006/relationships/diagramLayout" Target="../diagrams/layout1.xml"/><Relationship Id="rId10" Type="http://schemas.openxmlformats.org/officeDocument/2006/relationships/image" Target="../media/image4.svg"/><Relationship Id="rId4" Type="http://schemas.openxmlformats.org/officeDocument/2006/relationships/diagramData" Target="../diagrams/data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6.sv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26.sv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28.jpeg"/><Relationship Id="rId4" Type="http://schemas.openxmlformats.org/officeDocument/2006/relationships/image" Target="../media/image26.sv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26.sv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26.sv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26.sv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jpeg"/><Relationship Id="rId7"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6.svg"/><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sv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sv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sv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5.sv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35.sv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5.sv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40.sv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sv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0.sv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44.sv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5.jpeg"/><Relationship Id="rId4" Type="http://schemas.openxmlformats.org/officeDocument/2006/relationships/image" Target="../media/image44.sv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47.sv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image" Target="../media/image47.sv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50.sv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image" Target="../media/image50.sv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0.sv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53.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5846F-9277-2F88-E028-7FA372C0F5F4}"/>
              </a:ext>
            </a:extLst>
          </p:cNvPr>
          <p:cNvSpPr>
            <a:spLocks noGrp="1"/>
          </p:cNvSpPr>
          <p:nvPr>
            <p:ph type="ctrTitle"/>
          </p:nvPr>
        </p:nvSpPr>
        <p:spPr>
          <a:xfrm>
            <a:off x="6096000" y="973394"/>
            <a:ext cx="5447071" cy="3421626"/>
          </a:xfrm>
        </p:spPr>
        <p:txBody>
          <a:bodyPr>
            <a:normAutofit/>
          </a:bodyPr>
          <a:lstStyle/>
          <a:p>
            <a:r>
              <a:rPr lang="en-US"/>
              <a:t>HMIS By-Name List and Slotting Processes</a:t>
            </a:r>
          </a:p>
        </p:txBody>
      </p:sp>
      <p:sp>
        <p:nvSpPr>
          <p:cNvPr id="3" name="Subtitle 2">
            <a:extLst>
              <a:ext uri="{FF2B5EF4-FFF2-40B4-BE49-F238E27FC236}">
                <a16:creationId xmlns:a16="http://schemas.microsoft.com/office/drawing/2014/main" id="{F2EB9557-F75E-05CF-6F36-A28F2C778E0F}"/>
              </a:ext>
            </a:extLst>
          </p:cNvPr>
          <p:cNvSpPr>
            <a:spLocks noGrp="1"/>
          </p:cNvSpPr>
          <p:nvPr>
            <p:ph type="subTitle" idx="1"/>
          </p:nvPr>
        </p:nvSpPr>
        <p:spPr>
          <a:xfrm>
            <a:off x="6096000" y="4591665"/>
            <a:ext cx="5447071" cy="1622322"/>
          </a:xfrm>
        </p:spPr>
        <p:txBody>
          <a:bodyPr>
            <a:normAutofit/>
          </a:bodyPr>
          <a:lstStyle/>
          <a:p>
            <a:r>
              <a:rPr lang="en-US" sz="2400"/>
              <a:t>Cleveland/Cuyahoga County Office of Homeless Services</a:t>
            </a:r>
          </a:p>
        </p:txBody>
      </p:sp>
      <p:pic>
        <p:nvPicPr>
          <p:cNvPr id="4" name="object 5">
            <a:extLst>
              <a:ext uri="{FF2B5EF4-FFF2-40B4-BE49-F238E27FC236}">
                <a16:creationId xmlns:a16="http://schemas.microsoft.com/office/drawing/2014/main" id="{68DA73A2-87A2-85FD-8AFF-F15F8C1ADE76}"/>
              </a:ext>
            </a:extLst>
          </p:cNvPr>
          <p:cNvPicPr/>
          <p:nvPr/>
        </p:nvPicPr>
        <p:blipFill>
          <a:blip r:embed="rId3" cstate="print"/>
          <a:stretch>
            <a:fillRect/>
          </a:stretch>
        </p:blipFill>
        <p:spPr>
          <a:xfrm>
            <a:off x="1288503" y="1488364"/>
            <a:ext cx="3797847" cy="3881271"/>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060947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89BE-3A8B-CCB9-784B-98CF6D996B05}"/>
              </a:ext>
            </a:extLst>
          </p:cNvPr>
          <p:cNvSpPr>
            <a:spLocks noGrp="1"/>
          </p:cNvSpPr>
          <p:nvPr>
            <p:ph type="title"/>
          </p:nvPr>
        </p:nvSpPr>
        <p:spPr>
          <a:xfrm>
            <a:off x="1956618" y="906645"/>
            <a:ext cx="8761413" cy="706964"/>
          </a:xfrm>
        </p:spPr>
        <p:txBody>
          <a:bodyPr/>
          <a:lstStyle/>
          <a:p>
            <a:r>
              <a:rPr lang="en-US"/>
              <a:t>HMIS Data Entry Process</a:t>
            </a:r>
          </a:p>
        </p:txBody>
      </p:sp>
      <p:sp>
        <p:nvSpPr>
          <p:cNvPr id="3" name="Content Placeholder 2">
            <a:extLst>
              <a:ext uri="{FF2B5EF4-FFF2-40B4-BE49-F238E27FC236}">
                <a16:creationId xmlns:a16="http://schemas.microsoft.com/office/drawing/2014/main" id="{68B71AD3-5467-E9AC-AB38-BEB00AA7A002}"/>
              </a:ext>
            </a:extLst>
          </p:cNvPr>
          <p:cNvSpPr>
            <a:spLocks noGrp="1"/>
          </p:cNvSpPr>
          <p:nvPr>
            <p:ph idx="1"/>
          </p:nvPr>
        </p:nvSpPr>
        <p:spPr/>
        <p:txBody>
          <a:bodyPr>
            <a:normAutofit fontScale="85000" lnSpcReduction="10000"/>
          </a:bodyPr>
          <a:lstStyle/>
          <a:p>
            <a:r>
              <a:rPr lang="en-US"/>
              <a:t>Search for the participant using any information available</a:t>
            </a:r>
          </a:p>
          <a:p>
            <a:pPr lvl="1"/>
            <a:r>
              <a:rPr lang="en-US"/>
              <a:t>Create new record if participant does not already exist</a:t>
            </a:r>
          </a:p>
          <a:p>
            <a:r>
              <a:rPr lang="en-US"/>
              <a:t>On the PROFILE screen, select the cored BY-NAME-LIST STATUS.</a:t>
            </a:r>
          </a:p>
          <a:p>
            <a:pPr lvl="1"/>
            <a:r>
              <a:rPr lang="en-US"/>
              <a:t>Active (ES/TH) = active and currently in a shelter or transitional housing program.</a:t>
            </a:r>
          </a:p>
          <a:p>
            <a:pPr lvl="1"/>
            <a:r>
              <a:rPr lang="en-US"/>
              <a:t>Active (unsheltered) = active and currently in a place not meant for human habitation.</a:t>
            </a:r>
          </a:p>
          <a:p>
            <a:r>
              <a:rPr lang="en-US"/>
              <a:t>Select the correct subpopulation list for BNL LIST.</a:t>
            </a:r>
          </a:p>
          <a:p>
            <a:pPr lvl="1"/>
            <a:r>
              <a:rPr lang="en-US"/>
              <a:t>If participant is not a member of any subpopulations listed, do not select any of the options.</a:t>
            </a:r>
          </a:p>
          <a:p>
            <a:r>
              <a:rPr lang="en-US"/>
              <a:t>Enter the date the BNL status changed for BY-NAME-LIST STATUS CHANGE DATE.</a:t>
            </a:r>
          </a:p>
          <a:p>
            <a:r>
              <a:rPr lang="en-US"/>
              <a:t>Click SAVE CHANGES.</a:t>
            </a:r>
          </a:p>
        </p:txBody>
      </p:sp>
      <p:pic>
        <p:nvPicPr>
          <p:cNvPr id="4" name="Graphic 3" descr="Play with solid fill">
            <a:extLst>
              <a:ext uri="{FF2B5EF4-FFF2-40B4-BE49-F238E27FC236}">
                <a16:creationId xmlns:a16="http://schemas.microsoft.com/office/drawing/2014/main" id="{DE24BFE3-91CE-2B66-BD23-06C9AF974E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627" y="677193"/>
            <a:ext cx="1165869" cy="1165869"/>
          </a:xfrm>
          <a:prstGeom prst="roundRect">
            <a:avLst>
              <a:gd name="adj" fmla="val 1858"/>
            </a:avLst>
          </a:prstGeom>
          <a:effectLst>
            <a:outerShdw blurRad="50800" dist="50800" dir="5400000" algn="tl" rotWithShape="0">
              <a:srgbClr val="000000">
                <a:alpha val="43000"/>
              </a:srgbClr>
            </a:outerShdw>
          </a:effectLst>
        </p:spPr>
      </p:pic>
      <p:pic>
        <p:nvPicPr>
          <p:cNvPr id="7" name="object 5">
            <a:extLst>
              <a:ext uri="{FF2B5EF4-FFF2-40B4-BE49-F238E27FC236}">
                <a16:creationId xmlns:a16="http://schemas.microsoft.com/office/drawing/2014/main" id="{7CC8613A-093B-EB84-A503-9FDDF107EC3F}"/>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3659119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EFEC5-762A-75C7-4764-839AF174D48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9" name="Rectangle 18">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6CCD75C-9FB9-3D2B-00DE-38AC41647E0D}"/>
              </a:ext>
            </a:extLst>
          </p:cNvPr>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b="0" i="0" kern="1200">
                <a:solidFill>
                  <a:schemeClr val="bg2"/>
                </a:solidFill>
                <a:latin typeface="+mj-lt"/>
                <a:ea typeface="+mj-ea"/>
                <a:cs typeface="+mj-cs"/>
              </a:rPr>
              <a:t>By-Name List Assessment</a:t>
            </a:r>
          </a:p>
        </p:txBody>
      </p:sp>
      <p:pic>
        <p:nvPicPr>
          <p:cNvPr id="5" name="Graphic 4" descr="Information with solid fill">
            <a:extLst>
              <a:ext uri="{FF2B5EF4-FFF2-40B4-BE49-F238E27FC236}">
                <a16:creationId xmlns:a16="http://schemas.microsoft.com/office/drawing/2014/main" id="{86557EF0-F4B4-7E32-ED20-0FFBB7927D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0975" y="1663469"/>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63B26DCB-02CB-A071-9AEF-3AA1C298435C}"/>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7841082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DBC5B-19BA-41AE-37E3-1B4CBC95287B}"/>
              </a:ext>
            </a:extLst>
          </p:cNvPr>
          <p:cNvSpPr>
            <a:spLocks noGrp="1"/>
          </p:cNvSpPr>
          <p:nvPr>
            <p:ph type="title"/>
          </p:nvPr>
        </p:nvSpPr>
        <p:spPr>
          <a:xfrm>
            <a:off x="1994197" y="911680"/>
            <a:ext cx="8761413" cy="706964"/>
          </a:xfrm>
        </p:spPr>
        <p:txBody>
          <a:bodyPr/>
          <a:lstStyle/>
          <a:p>
            <a:r>
              <a:rPr lang="en-US"/>
              <a:t>BNL Assessments</a:t>
            </a:r>
          </a:p>
        </p:txBody>
      </p:sp>
      <p:sp>
        <p:nvSpPr>
          <p:cNvPr id="3" name="Content Placeholder 2">
            <a:extLst>
              <a:ext uri="{FF2B5EF4-FFF2-40B4-BE49-F238E27FC236}">
                <a16:creationId xmlns:a16="http://schemas.microsoft.com/office/drawing/2014/main" id="{C07768C4-078A-2371-41B9-D6372CBA9082}"/>
              </a:ext>
            </a:extLst>
          </p:cNvPr>
          <p:cNvSpPr>
            <a:spLocks noGrp="1"/>
          </p:cNvSpPr>
          <p:nvPr>
            <p:ph sz="half" idx="1"/>
          </p:nvPr>
        </p:nvSpPr>
        <p:spPr/>
        <p:txBody>
          <a:bodyPr/>
          <a:lstStyle/>
          <a:p>
            <a:r>
              <a:rPr lang="en-US"/>
              <a:t>Primary source of information about active participants</a:t>
            </a:r>
          </a:p>
          <a:p>
            <a:r>
              <a:rPr lang="en-US"/>
              <a:t>BNL assessments do not have to be completed all at once but should be initiated at time of activation.</a:t>
            </a:r>
          </a:p>
          <a:p>
            <a:r>
              <a:rPr lang="en-US"/>
              <a:t>Some elements from the BNL cascade to other assessments so </a:t>
            </a:r>
            <a:r>
              <a:rPr lang="en-US" b="1"/>
              <a:t>be sure that the information you are changing is accurate.</a:t>
            </a:r>
            <a:endParaRPr lang="en-US"/>
          </a:p>
        </p:txBody>
      </p:sp>
      <p:pic>
        <p:nvPicPr>
          <p:cNvPr id="11" name="Content Placeholder 10" descr="Cartoon checklist and pencil">
            <a:extLst>
              <a:ext uri="{FF2B5EF4-FFF2-40B4-BE49-F238E27FC236}">
                <a16:creationId xmlns:a16="http://schemas.microsoft.com/office/drawing/2014/main" id="{D398965E-F653-DDD2-D98F-6380A5ECE00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43386" y="2603500"/>
            <a:ext cx="4555066" cy="3416300"/>
          </a:xfrm>
        </p:spPr>
      </p:pic>
      <p:pic>
        <p:nvPicPr>
          <p:cNvPr id="5" name="Graphic 4" descr="Information with solid fill">
            <a:extLst>
              <a:ext uri="{FF2B5EF4-FFF2-40B4-BE49-F238E27FC236}">
                <a16:creationId xmlns:a16="http://schemas.microsoft.com/office/drawing/2014/main" id="{CE7DAA6A-28A1-DB84-83F9-C5198663AC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3983" y="724017"/>
            <a:ext cx="1082291" cy="1082291"/>
          </a:xfrm>
          <a:prstGeom prst="roundRect">
            <a:avLst>
              <a:gd name="adj" fmla="val 1858"/>
            </a:avLst>
          </a:prstGeom>
          <a:effectLst>
            <a:outerShdw blurRad="50800" dist="50800" dir="5400000" algn="tl" rotWithShape="0">
              <a:srgbClr val="000000">
                <a:alpha val="43000"/>
              </a:srgbClr>
            </a:outerShdw>
          </a:effectLst>
        </p:spPr>
      </p:pic>
      <p:pic>
        <p:nvPicPr>
          <p:cNvPr id="12" name="object 5">
            <a:extLst>
              <a:ext uri="{FF2B5EF4-FFF2-40B4-BE49-F238E27FC236}">
                <a16:creationId xmlns:a16="http://schemas.microsoft.com/office/drawing/2014/main" id="{C5605431-7345-C656-E49D-A85C6A33D719}"/>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0425723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41979-7BD0-02D5-A8D8-C1F9D00A50A9}"/>
              </a:ext>
            </a:extLst>
          </p:cNvPr>
          <p:cNvSpPr>
            <a:spLocks noGrp="1"/>
          </p:cNvSpPr>
          <p:nvPr>
            <p:ph type="title"/>
          </p:nvPr>
        </p:nvSpPr>
        <p:spPr>
          <a:xfrm>
            <a:off x="1902891" y="911680"/>
            <a:ext cx="8154444" cy="706964"/>
          </a:xfrm>
        </p:spPr>
        <p:txBody>
          <a:bodyPr/>
          <a:lstStyle/>
          <a:p>
            <a:r>
              <a:rPr lang="en-US"/>
              <a:t>Responsible Parties</a:t>
            </a:r>
          </a:p>
        </p:txBody>
      </p:sp>
      <p:pic>
        <p:nvPicPr>
          <p:cNvPr id="7" name="Content Placeholder 6" descr="Businesswoman at job interview">
            <a:extLst>
              <a:ext uri="{FF2B5EF4-FFF2-40B4-BE49-F238E27FC236}">
                <a16:creationId xmlns:a16="http://schemas.microsoft.com/office/drawing/2014/main" id="{1D071790-13BD-836A-88CB-B7C1A4939F1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55700" y="2701677"/>
            <a:ext cx="4824413" cy="3219946"/>
          </a:xfrm>
        </p:spPr>
      </p:pic>
      <p:sp>
        <p:nvSpPr>
          <p:cNvPr id="4" name="Content Placeholder 3">
            <a:extLst>
              <a:ext uri="{FF2B5EF4-FFF2-40B4-BE49-F238E27FC236}">
                <a16:creationId xmlns:a16="http://schemas.microsoft.com/office/drawing/2014/main" id="{8E9F58BA-5D6B-770E-3D48-3C890E3B3434}"/>
              </a:ext>
            </a:extLst>
          </p:cNvPr>
          <p:cNvSpPr>
            <a:spLocks noGrp="1"/>
          </p:cNvSpPr>
          <p:nvPr>
            <p:ph sz="half" idx="2"/>
          </p:nvPr>
        </p:nvSpPr>
        <p:spPr/>
        <p:txBody>
          <a:bodyPr>
            <a:normAutofit lnSpcReduction="10000"/>
          </a:bodyPr>
          <a:lstStyle/>
          <a:p>
            <a:r>
              <a:rPr lang="en-US"/>
              <a:t>Provider Agencies</a:t>
            </a:r>
          </a:p>
          <a:p>
            <a:pPr lvl="1"/>
            <a:r>
              <a:rPr lang="en-US"/>
              <a:t>Primary agency working with participant should be compiling and updating information</a:t>
            </a:r>
          </a:p>
          <a:p>
            <a:r>
              <a:rPr lang="en-US"/>
              <a:t>Non-Participating Agencies</a:t>
            </a:r>
          </a:p>
          <a:p>
            <a:pPr lvl="1"/>
            <a:r>
              <a:rPr lang="en-US"/>
              <a:t>Send hard copy version of BNL Assessment to CE to complete in HMIS</a:t>
            </a:r>
          </a:p>
          <a:p>
            <a:r>
              <a:rPr lang="en-US" b="1"/>
              <a:t>ULTIMATELY – it is the responsibility of all providers working with a participant to update and complete BNL Assessments!</a:t>
            </a:r>
          </a:p>
        </p:txBody>
      </p:sp>
      <p:pic>
        <p:nvPicPr>
          <p:cNvPr id="5" name="Graphic 4" descr="Information with solid fill">
            <a:extLst>
              <a:ext uri="{FF2B5EF4-FFF2-40B4-BE49-F238E27FC236}">
                <a16:creationId xmlns:a16="http://schemas.microsoft.com/office/drawing/2014/main" id="{DB1257CF-0226-B8BF-C84F-4BC0312476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3983" y="724017"/>
            <a:ext cx="1082291" cy="1082291"/>
          </a:xfrm>
          <a:prstGeom prst="roundRect">
            <a:avLst>
              <a:gd name="adj" fmla="val 1858"/>
            </a:avLst>
          </a:prstGeom>
          <a:effectLst>
            <a:outerShdw blurRad="50800" dist="50800" dir="5400000" algn="tl" rotWithShape="0">
              <a:srgbClr val="000000">
                <a:alpha val="43000"/>
              </a:srgbClr>
            </a:outerShdw>
          </a:effectLst>
        </p:spPr>
      </p:pic>
      <p:pic>
        <p:nvPicPr>
          <p:cNvPr id="9" name="object 5">
            <a:extLst>
              <a:ext uri="{FF2B5EF4-FFF2-40B4-BE49-F238E27FC236}">
                <a16:creationId xmlns:a16="http://schemas.microsoft.com/office/drawing/2014/main" id="{936A2608-B797-1B44-C96F-57BC51824BA5}"/>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6380089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B8216-35CE-A282-CA99-1243E35D5B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4964B-6A14-BF0D-7499-AF180364F1E5}"/>
              </a:ext>
            </a:extLst>
          </p:cNvPr>
          <p:cNvSpPr>
            <a:spLocks noGrp="1"/>
          </p:cNvSpPr>
          <p:nvPr>
            <p:ph type="title"/>
          </p:nvPr>
        </p:nvSpPr>
        <p:spPr>
          <a:xfrm>
            <a:off x="1956618" y="906645"/>
            <a:ext cx="8761413" cy="706964"/>
          </a:xfrm>
        </p:spPr>
        <p:txBody>
          <a:bodyPr/>
          <a:lstStyle/>
          <a:p>
            <a:r>
              <a:rPr lang="en-US"/>
              <a:t>HMIS Data Entry Process</a:t>
            </a:r>
          </a:p>
        </p:txBody>
      </p:sp>
      <p:sp>
        <p:nvSpPr>
          <p:cNvPr id="3" name="Content Placeholder 2">
            <a:extLst>
              <a:ext uri="{FF2B5EF4-FFF2-40B4-BE49-F238E27FC236}">
                <a16:creationId xmlns:a16="http://schemas.microsoft.com/office/drawing/2014/main" id="{2BC3F571-A6CD-ACE8-03E9-1E7C602D83D4}"/>
              </a:ext>
            </a:extLst>
          </p:cNvPr>
          <p:cNvSpPr>
            <a:spLocks noGrp="1"/>
          </p:cNvSpPr>
          <p:nvPr>
            <p:ph idx="1"/>
          </p:nvPr>
        </p:nvSpPr>
        <p:spPr/>
        <p:txBody>
          <a:bodyPr>
            <a:normAutofit/>
          </a:bodyPr>
          <a:lstStyle/>
          <a:p>
            <a:r>
              <a:rPr lang="en-US"/>
              <a:t>Click ASSESSMENTS at the top of the screen within a participant’s record.</a:t>
            </a:r>
          </a:p>
          <a:p>
            <a:r>
              <a:rPr lang="en-US"/>
              <a:t>Click START on the BNL ASSESSMENT row.</a:t>
            </a:r>
          </a:p>
          <a:p>
            <a:r>
              <a:rPr lang="en-US"/>
              <a:t>Complete the assessment with the information available. </a:t>
            </a:r>
          </a:p>
          <a:p>
            <a:pPr lvl="1"/>
            <a:r>
              <a:rPr lang="en-US"/>
              <a:t>Data definitions for each of the data elements on the BNL Assessment are in Appendix D of the </a:t>
            </a:r>
            <a:r>
              <a:rPr lang="en-US" i="1"/>
              <a:t>Cleveland/Cuyahoga CoC By-Name List (BNL) Procedure </a:t>
            </a:r>
            <a:r>
              <a:rPr lang="en-US"/>
              <a:t>document.</a:t>
            </a:r>
          </a:p>
          <a:p>
            <a:r>
              <a:rPr lang="en-US"/>
              <a:t>Click SAVE.</a:t>
            </a:r>
          </a:p>
        </p:txBody>
      </p:sp>
      <p:pic>
        <p:nvPicPr>
          <p:cNvPr id="7" name="object 5">
            <a:extLst>
              <a:ext uri="{FF2B5EF4-FFF2-40B4-BE49-F238E27FC236}">
                <a16:creationId xmlns:a16="http://schemas.microsoft.com/office/drawing/2014/main" id="{1834A83E-90E2-72A9-C0FD-B90DF7BB4993}"/>
              </a:ext>
            </a:extLst>
          </p:cNvPr>
          <p:cNvPicPr/>
          <p:nvPr/>
        </p:nvPicPr>
        <p:blipFill>
          <a:blip r:embed="rId3"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pic>
        <p:nvPicPr>
          <p:cNvPr id="5" name="Graphic 4" descr="Information with solid fill">
            <a:extLst>
              <a:ext uri="{FF2B5EF4-FFF2-40B4-BE49-F238E27FC236}">
                <a16:creationId xmlns:a16="http://schemas.microsoft.com/office/drawing/2014/main" id="{2D2A55FD-CF08-DE8F-3015-A6DBDD265F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3983" y="724017"/>
            <a:ext cx="1082291" cy="1082291"/>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1095335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97DBF8-273E-3C33-B1BD-9095C483D2B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9" name="Rectangle 18">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BD4FDA9-0EBA-8EBD-6183-9E6812536397}"/>
              </a:ext>
            </a:extLst>
          </p:cNvPr>
          <p:cNvSpPr>
            <a:spLocks noGrp="1"/>
          </p:cNvSpPr>
          <p:nvPr>
            <p:ph type="title"/>
          </p:nvPr>
        </p:nvSpPr>
        <p:spPr>
          <a:xfrm>
            <a:off x="5114446" y="1519084"/>
            <a:ext cx="6268246" cy="3134032"/>
          </a:xfrm>
        </p:spPr>
        <p:txBody>
          <a:bodyPr vert="horz" lIns="91440" tIns="45720" rIns="91440" bIns="45720" rtlCol="0" anchor="b">
            <a:normAutofit/>
          </a:bodyPr>
          <a:lstStyle/>
          <a:p>
            <a:r>
              <a:rPr lang="en-US" sz="6600"/>
              <a:t>Verification of Chronic Homelessness</a:t>
            </a:r>
            <a:endParaRPr lang="en-US" sz="6600" b="0" i="0" kern="1200">
              <a:solidFill>
                <a:schemeClr val="bg2"/>
              </a:solidFill>
              <a:latin typeface="+mj-lt"/>
              <a:ea typeface="+mj-ea"/>
              <a:cs typeface="+mj-cs"/>
            </a:endParaRPr>
          </a:p>
        </p:txBody>
      </p:sp>
      <p:pic>
        <p:nvPicPr>
          <p:cNvPr id="5" name="Graphic 4" descr="Checkmark with solid fill">
            <a:extLst>
              <a:ext uri="{FF2B5EF4-FFF2-40B4-BE49-F238E27FC236}">
                <a16:creationId xmlns:a16="http://schemas.microsoft.com/office/drawing/2014/main" id="{FDDFD784-33A1-30FC-336E-9AAAF486B2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8377C048-09BF-5355-1C4F-5A442ED067D2}"/>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97792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1EB42-6096-D36A-F10D-79578FC5431A}"/>
              </a:ext>
            </a:extLst>
          </p:cNvPr>
          <p:cNvSpPr>
            <a:spLocks noGrp="1"/>
          </p:cNvSpPr>
          <p:nvPr>
            <p:ph type="title"/>
          </p:nvPr>
        </p:nvSpPr>
        <p:spPr>
          <a:xfrm>
            <a:off x="2108264" y="973668"/>
            <a:ext cx="8761413" cy="706964"/>
          </a:xfrm>
        </p:spPr>
        <p:txBody>
          <a:bodyPr/>
          <a:lstStyle/>
          <a:p>
            <a:r>
              <a:rPr lang="en-US"/>
              <a:t>Chronic Homelessness</a:t>
            </a:r>
          </a:p>
        </p:txBody>
      </p:sp>
      <p:sp>
        <p:nvSpPr>
          <p:cNvPr id="3" name="Content Placeholder 2">
            <a:extLst>
              <a:ext uri="{FF2B5EF4-FFF2-40B4-BE49-F238E27FC236}">
                <a16:creationId xmlns:a16="http://schemas.microsoft.com/office/drawing/2014/main" id="{97C6D08C-7173-C18A-C04A-05F2D6ECBD43}"/>
              </a:ext>
            </a:extLst>
          </p:cNvPr>
          <p:cNvSpPr>
            <a:spLocks noGrp="1"/>
          </p:cNvSpPr>
          <p:nvPr>
            <p:ph sz="half" idx="1"/>
          </p:nvPr>
        </p:nvSpPr>
        <p:spPr/>
        <p:txBody>
          <a:bodyPr>
            <a:normAutofit fontScale="92500"/>
          </a:bodyPr>
          <a:lstStyle/>
          <a:p>
            <a:r>
              <a:rPr lang="en-US"/>
              <a:t>A homeless individual with a disability as defined in section 401(9) of the McKinney-Vento Assistance Act, who: </a:t>
            </a:r>
          </a:p>
          <a:p>
            <a:pPr lvl="1"/>
            <a:r>
              <a:rPr lang="en-US"/>
              <a:t>Lives in a place not meant for human habitation, safe haven, or in an emergency shelter, and</a:t>
            </a:r>
          </a:p>
          <a:p>
            <a:pPr lvl="1"/>
            <a:r>
              <a:rPr lang="en-US"/>
              <a:t>Has been homeless for at least 12 months or at least 4 separate occasions in the past 3 years, as long as the occasions equal at least 12 months and each break in homelessness separating the occasions included at least 7 consecutive nights of not living as described above. </a:t>
            </a:r>
          </a:p>
        </p:txBody>
      </p:sp>
      <p:sp>
        <p:nvSpPr>
          <p:cNvPr id="4" name="Content Placeholder 3">
            <a:extLst>
              <a:ext uri="{FF2B5EF4-FFF2-40B4-BE49-F238E27FC236}">
                <a16:creationId xmlns:a16="http://schemas.microsoft.com/office/drawing/2014/main" id="{B35F5C83-28B2-C0A2-E3BA-F066E0396009}"/>
              </a:ext>
            </a:extLst>
          </p:cNvPr>
          <p:cNvSpPr>
            <a:spLocks noGrp="1"/>
          </p:cNvSpPr>
          <p:nvPr>
            <p:ph sz="half" idx="2"/>
          </p:nvPr>
        </p:nvSpPr>
        <p:spPr/>
        <p:txBody>
          <a:bodyPr>
            <a:normAutofit fontScale="92500"/>
          </a:bodyPr>
          <a:lstStyle/>
          <a:p>
            <a:r>
              <a:rPr lang="en-US"/>
              <a:t>An individual who has been residing in an institutional care facility, including jail, substance abuse or mental health treatment facility, hospital, or other similar facility, for fewer than 90 days and met all the criteria of this definition before entering that facility, or</a:t>
            </a:r>
          </a:p>
          <a:p>
            <a:r>
              <a:rPr lang="en-US"/>
              <a:t>A family with an adult head of household who meets all of the criteria of this definition.</a:t>
            </a:r>
          </a:p>
        </p:txBody>
      </p:sp>
      <p:pic>
        <p:nvPicPr>
          <p:cNvPr id="5" name="Graphic 4" descr="Checkmark with solid fill">
            <a:extLst>
              <a:ext uri="{FF2B5EF4-FFF2-40B4-BE49-F238E27FC236}">
                <a16:creationId xmlns:a16="http://schemas.microsoft.com/office/drawing/2014/main" id="{508322FE-1938-4CD1-4D2E-D5AB8C0D46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296" y="744215"/>
            <a:ext cx="1165870" cy="1165870"/>
          </a:xfrm>
          <a:prstGeom prst="roundRect">
            <a:avLst>
              <a:gd name="adj" fmla="val 1858"/>
            </a:avLst>
          </a:prstGeom>
          <a:effectLst>
            <a:outerShdw blurRad="50800" dist="50800" dir="5400000" algn="tl" rotWithShape="0">
              <a:srgbClr val="000000">
                <a:alpha val="43000"/>
              </a:srgbClr>
            </a:outerShdw>
          </a:effectLst>
        </p:spPr>
      </p:pic>
      <p:pic>
        <p:nvPicPr>
          <p:cNvPr id="6" name="object 5">
            <a:extLst>
              <a:ext uri="{FF2B5EF4-FFF2-40B4-BE49-F238E27FC236}">
                <a16:creationId xmlns:a16="http://schemas.microsoft.com/office/drawing/2014/main" id="{A88E10AE-8EDD-DDCB-8DE8-3769CC325E07}"/>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5482048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20EE-A77D-7261-2A87-DFB431292A35}"/>
              </a:ext>
            </a:extLst>
          </p:cNvPr>
          <p:cNvSpPr>
            <a:spLocks noGrp="1"/>
          </p:cNvSpPr>
          <p:nvPr>
            <p:ph type="title"/>
          </p:nvPr>
        </p:nvSpPr>
        <p:spPr>
          <a:xfrm>
            <a:off x="2088809" y="973668"/>
            <a:ext cx="8761413" cy="706964"/>
          </a:xfrm>
        </p:spPr>
        <p:txBody>
          <a:bodyPr/>
          <a:lstStyle/>
          <a:p>
            <a:r>
              <a:rPr lang="en-US"/>
              <a:t>Process to Verify CH</a:t>
            </a:r>
          </a:p>
        </p:txBody>
      </p:sp>
      <p:sp>
        <p:nvSpPr>
          <p:cNvPr id="3" name="Content Placeholder 2">
            <a:extLst>
              <a:ext uri="{FF2B5EF4-FFF2-40B4-BE49-F238E27FC236}">
                <a16:creationId xmlns:a16="http://schemas.microsoft.com/office/drawing/2014/main" id="{FF7D3CEB-3B1C-7722-8B2A-12D40CF6E625}"/>
              </a:ext>
            </a:extLst>
          </p:cNvPr>
          <p:cNvSpPr>
            <a:spLocks noGrp="1"/>
          </p:cNvSpPr>
          <p:nvPr>
            <p:ph sz="half" idx="1"/>
          </p:nvPr>
        </p:nvSpPr>
        <p:spPr>
          <a:xfrm>
            <a:off x="1102817" y="2347660"/>
            <a:ext cx="4825158" cy="3932823"/>
          </a:xfrm>
        </p:spPr>
        <p:txBody>
          <a:bodyPr/>
          <a:lstStyle/>
          <a:p>
            <a:pPr>
              <a:buFont typeface="+mj-lt"/>
              <a:buAutoNum type="arabicPeriod"/>
            </a:pPr>
            <a:r>
              <a:rPr lang="en-US"/>
              <a:t>BNL Assessment = “Presumed Chronic” </a:t>
            </a:r>
          </a:p>
          <a:p>
            <a:pPr>
              <a:buFont typeface="+mj-lt"/>
              <a:buAutoNum type="arabicPeriod"/>
            </a:pPr>
            <a:r>
              <a:rPr lang="en-US"/>
              <a:t>Homeless Verification Form</a:t>
            </a:r>
          </a:p>
          <a:p>
            <a:pPr>
              <a:buFont typeface="+mj-lt"/>
              <a:buAutoNum type="arabicPeriod"/>
            </a:pPr>
            <a:r>
              <a:rPr lang="en-US"/>
              <a:t>Upload form in HMIS record</a:t>
            </a:r>
          </a:p>
          <a:p>
            <a:pPr>
              <a:buFont typeface="+mj-lt"/>
              <a:buAutoNum type="arabicPeriod"/>
            </a:pPr>
            <a:r>
              <a:rPr lang="en-US"/>
              <a:t>Notify CE via email</a:t>
            </a:r>
          </a:p>
          <a:p>
            <a:pPr>
              <a:buFont typeface="+mj-lt"/>
              <a:buAutoNum type="arabicPeriod"/>
            </a:pPr>
            <a:r>
              <a:rPr lang="en-US"/>
              <a:t>CE reviews and approves</a:t>
            </a:r>
          </a:p>
          <a:p>
            <a:pPr>
              <a:buFont typeface="+mj-lt"/>
              <a:buAutoNum type="arabicPeriod"/>
            </a:pPr>
            <a:r>
              <a:rPr lang="en-US"/>
              <a:t>CE ONLY changes BNL Assessment = “Verified Chronic” &amp; adds days </a:t>
            </a:r>
          </a:p>
          <a:p>
            <a:pPr>
              <a:buFont typeface="+mj-lt"/>
              <a:buAutoNum type="arabicPeriod"/>
            </a:pPr>
            <a:endParaRPr lang="en-US"/>
          </a:p>
          <a:p>
            <a:r>
              <a:rPr lang="en-US"/>
              <a:t>Non-HMIS providers: complete and send to CE for uploading.</a:t>
            </a:r>
          </a:p>
        </p:txBody>
      </p:sp>
      <p:pic>
        <p:nvPicPr>
          <p:cNvPr id="5" name="Graphic 4" descr="Checkmark with solid fill">
            <a:extLst>
              <a:ext uri="{FF2B5EF4-FFF2-40B4-BE49-F238E27FC236}">
                <a16:creationId xmlns:a16="http://schemas.microsoft.com/office/drawing/2014/main" id="{360CA1AD-D512-5050-84B6-4D4B06A4F8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296" y="744215"/>
            <a:ext cx="1165870" cy="1165870"/>
          </a:xfrm>
          <a:prstGeom prst="roundRect">
            <a:avLst>
              <a:gd name="adj" fmla="val 1858"/>
            </a:avLst>
          </a:prstGeom>
          <a:effectLst>
            <a:outerShdw blurRad="50800" dist="50800" dir="5400000" algn="tl" rotWithShape="0">
              <a:srgbClr val="000000">
                <a:alpha val="43000"/>
              </a:srgbClr>
            </a:outerShdw>
          </a:effectLst>
        </p:spPr>
      </p:pic>
      <p:pic>
        <p:nvPicPr>
          <p:cNvPr id="12" name="Picture 11">
            <a:extLst>
              <a:ext uri="{FF2B5EF4-FFF2-40B4-BE49-F238E27FC236}">
                <a16:creationId xmlns:a16="http://schemas.microsoft.com/office/drawing/2014/main" id="{CDECD3B4-D5A9-5A7C-5240-18DD37990024}"/>
              </a:ext>
            </a:extLst>
          </p:cNvPr>
          <p:cNvPicPr>
            <a:picLocks noChangeAspect="1"/>
          </p:cNvPicPr>
          <p:nvPr/>
        </p:nvPicPr>
        <p:blipFill>
          <a:blip r:embed="rId5"/>
          <a:stretch>
            <a:fillRect/>
          </a:stretch>
        </p:blipFill>
        <p:spPr>
          <a:xfrm>
            <a:off x="6758181" y="127104"/>
            <a:ext cx="5144656" cy="6658864"/>
          </a:xfrm>
          <a:prstGeom prst="rect">
            <a:avLst/>
          </a:prstGeom>
          <a:ln>
            <a:solidFill>
              <a:schemeClr val="accent1"/>
            </a:solidFill>
          </a:ln>
        </p:spPr>
      </p:pic>
    </p:spTree>
    <p:extLst>
      <p:ext uri="{BB962C8B-B14F-4D97-AF65-F5344CB8AC3E}">
        <p14:creationId xmlns:p14="http://schemas.microsoft.com/office/powerpoint/2010/main" val="16011063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3B1803-D900-32E9-BE2F-F46D2513B325}"/>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5" name="Rectangle 24">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Oval 25">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Oval 26">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Oval 27">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Oval 28">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Oval 29">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2" name="Rectangle 21">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F1D9AB3-E7DA-C07D-EFD9-D1528932150B}"/>
              </a:ext>
            </a:extLst>
          </p:cNvPr>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b="0" i="0" kern="1200">
                <a:solidFill>
                  <a:schemeClr val="bg2"/>
                </a:solidFill>
                <a:latin typeface="+mj-lt"/>
                <a:ea typeface="+mj-ea"/>
                <a:cs typeface="+mj-cs"/>
              </a:rPr>
              <a:t>Vulnerability Index</a:t>
            </a:r>
          </a:p>
        </p:txBody>
      </p:sp>
      <p:pic>
        <p:nvPicPr>
          <p:cNvPr id="5" name="Graphic 4" descr="Tally with solid fill">
            <a:extLst>
              <a:ext uri="{FF2B5EF4-FFF2-40B4-BE49-F238E27FC236}">
                <a16:creationId xmlns:a16="http://schemas.microsoft.com/office/drawing/2014/main" id="{E70ED117-16DA-F922-D022-3C0F67BA87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87CB34BD-DC47-E3AD-1226-A980A1BD9FE5}"/>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4305843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E4E1A-FEF0-19FE-7B8E-10182D07DA18}"/>
              </a:ext>
            </a:extLst>
          </p:cNvPr>
          <p:cNvSpPr>
            <a:spLocks noGrp="1"/>
          </p:cNvSpPr>
          <p:nvPr>
            <p:ph type="title"/>
          </p:nvPr>
        </p:nvSpPr>
        <p:spPr>
          <a:xfrm>
            <a:off x="1723386" y="949813"/>
            <a:ext cx="8761413" cy="706964"/>
          </a:xfrm>
        </p:spPr>
        <p:txBody>
          <a:bodyPr>
            <a:normAutofit/>
          </a:bodyPr>
          <a:lstStyle/>
          <a:p>
            <a:r>
              <a:rPr lang="en-US"/>
              <a:t>Vulnerability Index Assessment </a:t>
            </a:r>
          </a:p>
        </p:txBody>
      </p:sp>
      <p:sp>
        <p:nvSpPr>
          <p:cNvPr id="3" name="Content Placeholder 2">
            <a:extLst>
              <a:ext uri="{FF2B5EF4-FFF2-40B4-BE49-F238E27FC236}">
                <a16:creationId xmlns:a16="http://schemas.microsoft.com/office/drawing/2014/main" id="{2B937AD6-16AA-1620-B3F8-98E708120FDA}"/>
              </a:ext>
            </a:extLst>
          </p:cNvPr>
          <p:cNvSpPr>
            <a:spLocks noGrp="1"/>
          </p:cNvSpPr>
          <p:nvPr>
            <p:ph idx="1"/>
          </p:nvPr>
        </p:nvSpPr>
        <p:spPr>
          <a:xfrm>
            <a:off x="1170858" y="2372912"/>
            <a:ext cx="5524142" cy="3416300"/>
          </a:xfrm>
        </p:spPr>
        <p:txBody>
          <a:bodyPr anchor="ctr">
            <a:normAutofit/>
          </a:bodyPr>
          <a:lstStyle/>
          <a:p>
            <a:r>
              <a:rPr lang="en-US"/>
              <a:t>Is a primary determinant of who gets selected for different housing resources </a:t>
            </a:r>
          </a:p>
          <a:p>
            <a:r>
              <a:rPr lang="en-US"/>
              <a:t>The VI will be used to select the most vulnerable participants regardless of the length of time homeless. </a:t>
            </a:r>
          </a:p>
          <a:p>
            <a:r>
              <a:rPr lang="en-US"/>
              <a:t>Tracked in HMIS and pulled into the BNL to prioritize for slotting.</a:t>
            </a:r>
          </a:p>
          <a:p>
            <a:r>
              <a:rPr lang="en-US"/>
              <a:t>Non-HMIS providers: complete and send to CI for uploading</a:t>
            </a:r>
          </a:p>
        </p:txBody>
      </p:sp>
      <p:pic>
        <p:nvPicPr>
          <p:cNvPr id="6" name="Picture 5" descr="Close up of checklist">
            <a:extLst>
              <a:ext uri="{FF2B5EF4-FFF2-40B4-BE49-F238E27FC236}">
                <a16:creationId xmlns:a16="http://schemas.microsoft.com/office/drawing/2014/main" id="{7EA53A23-405F-C161-C19D-D2E7A3314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931" y="2676828"/>
            <a:ext cx="4443201" cy="2965837"/>
          </a:xfrm>
          <a:prstGeom prst="roundRect">
            <a:avLst>
              <a:gd name="adj" fmla="val 1858"/>
            </a:avLst>
          </a:prstGeom>
          <a:effectLst/>
        </p:spPr>
      </p:pic>
      <p:pic>
        <p:nvPicPr>
          <p:cNvPr id="4" name="Graphic 3" descr="Tally with solid fill">
            <a:extLst>
              <a:ext uri="{FF2B5EF4-FFF2-40B4-BE49-F238E27FC236}">
                <a16:creationId xmlns:a16="http://schemas.microsoft.com/office/drawing/2014/main" id="{EA235B26-0980-64B9-B837-8C9F54E5C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329" y="750767"/>
            <a:ext cx="1105057" cy="1105057"/>
          </a:xfrm>
          <a:prstGeom prst="roundRect">
            <a:avLst>
              <a:gd name="adj" fmla="val 1858"/>
            </a:avLst>
          </a:prstGeom>
          <a:effectLst/>
        </p:spPr>
      </p:pic>
      <p:pic>
        <p:nvPicPr>
          <p:cNvPr id="5" name="object 5">
            <a:extLst>
              <a:ext uri="{FF2B5EF4-FFF2-40B4-BE49-F238E27FC236}">
                <a16:creationId xmlns:a16="http://schemas.microsoft.com/office/drawing/2014/main" id="{EB384485-04F3-0BE2-6FEB-BC66F26446C2}"/>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4823288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AF1E58-D170-4EF3-8E1A-992DA3688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3EACCB19-3F29-416E-BD93-24BDDE37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39C41423-F9F7-4333-A541-61582D3D2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Rectangle 16">
            <a:extLst>
              <a:ext uri="{FF2B5EF4-FFF2-40B4-BE49-F238E27FC236}">
                <a16:creationId xmlns:a16="http://schemas.microsoft.com/office/drawing/2014/main" id="{BA9F93AF-9489-4B8A-AA6B-1B00D3CA6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21"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AB297114-ADED-01AF-4B29-81FD32696B9C}"/>
              </a:ext>
            </a:extLst>
          </p:cNvPr>
          <p:cNvSpPr>
            <a:spLocks noGrp="1"/>
          </p:cNvSpPr>
          <p:nvPr>
            <p:ph type="title"/>
          </p:nvPr>
        </p:nvSpPr>
        <p:spPr>
          <a:xfrm>
            <a:off x="1546590" y="3079591"/>
            <a:ext cx="3405616" cy="698811"/>
          </a:xfrm>
        </p:spPr>
        <p:txBody>
          <a:bodyPr>
            <a:normAutofit/>
          </a:bodyPr>
          <a:lstStyle/>
          <a:p>
            <a:r>
              <a:rPr lang="en-US">
                <a:solidFill>
                  <a:srgbClr val="EBEBEB"/>
                </a:solidFill>
              </a:rPr>
              <a:t>Housekeeping</a:t>
            </a:r>
          </a:p>
        </p:txBody>
      </p:sp>
      <p:sp>
        <p:nvSpPr>
          <p:cNvPr id="23" name="Rectangle 22">
            <a:extLst>
              <a:ext uri="{FF2B5EF4-FFF2-40B4-BE49-F238E27FC236}">
                <a16:creationId xmlns:a16="http://schemas.microsoft.com/office/drawing/2014/main" id="{3D38E400-4F30-481D-A5DC-5AA21A2CB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C5024985-A6E4-CCE3-A485-93A36E9EF59D}"/>
              </a:ext>
            </a:extLst>
          </p:cNvPr>
          <p:cNvGraphicFramePr>
            <a:graphicFrameLocks noGrp="1"/>
          </p:cNvGraphicFramePr>
          <p:nvPr>
            <p:ph idx="1"/>
            <p:extLst>
              <p:ext uri="{D42A27DB-BD31-4B8C-83A1-F6EECF244321}">
                <p14:modId xmlns:p14="http://schemas.microsoft.com/office/powerpoint/2010/main" val="1971365425"/>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Graphic 5" descr="House with solid fill">
            <a:extLst>
              <a:ext uri="{FF2B5EF4-FFF2-40B4-BE49-F238E27FC236}">
                <a16:creationId xmlns:a16="http://schemas.microsoft.com/office/drawing/2014/main" id="{1163AE57-A95D-9CC1-2D20-19D2F4C923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1692" y="2891656"/>
            <a:ext cx="1119722" cy="1074683"/>
          </a:xfrm>
          <a:prstGeom prst="rect">
            <a:avLst/>
          </a:prstGeom>
        </p:spPr>
      </p:pic>
      <p:pic>
        <p:nvPicPr>
          <p:cNvPr id="7" name="object 5">
            <a:extLst>
              <a:ext uri="{FF2B5EF4-FFF2-40B4-BE49-F238E27FC236}">
                <a16:creationId xmlns:a16="http://schemas.microsoft.com/office/drawing/2014/main" id="{109758EB-08C0-1451-8F20-5B27529A7D7D}"/>
              </a:ext>
            </a:extLst>
          </p:cNvPr>
          <p:cNvPicPr/>
          <p:nvPr/>
        </p:nvPicPr>
        <p:blipFill>
          <a:blip r:embed="rId11"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1478927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27EC7-8393-5226-B489-E3740EBE7B9B}"/>
              </a:ext>
            </a:extLst>
          </p:cNvPr>
          <p:cNvSpPr>
            <a:spLocks noGrp="1"/>
          </p:cNvSpPr>
          <p:nvPr>
            <p:ph type="title"/>
          </p:nvPr>
        </p:nvSpPr>
        <p:spPr>
          <a:xfrm>
            <a:off x="1835890" y="949813"/>
            <a:ext cx="8761413" cy="706964"/>
          </a:xfrm>
        </p:spPr>
        <p:txBody>
          <a:bodyPr/>
          <a:lstStyle/>
          <a:p>
            <a:r>
              <a:rPr lang="en-US"/>
              <a:t>HMIS Data Entry Process</a:t>
            </a:r>
          </a:p>
        </p:txBody>
      </p:sp>
      <p:sp>
        <p:nvSpPr>
          <p:cNvPr id="3" name="Content Placeholder 2">
            <a:extLst>
              <a:ext uri="{FF2B5EF4-FFF2-40B4-BE49-F238E27FC236}">
                <a16:creationId xmlns:a16="http://schemas.microsoft.com/office/drawing/2014/main" id="{E8183ED8-8FFE-12D3-7126-856DC41B0979}"/>
              </a:ext>
            </a:extLst>
          </p:cNvPr>
          <p:cNvSpPr>
            <a:spLocks noGrp="1"/>
          </p:cNvSpPr>
          <p:nvPr>
            <p:ph idx="1"/>
          </p:nvPr>
        </p:nvSpPr>
        <p:spPr/>
        <p:txBody>
          <a:bodyPr/>
          <a:lstStyle/>
          <a:p>
            <a:r>
              <a:rPr lang="en-US"/>
              <a:t>Click ASSESSMENTS at the top of the screen within a participant’s record.</a:t>
            </a:r>
          </a:p>
          <a:p>
            <a:r>
              <a:rPr lang="en-US"/>
              <a:t>Click START on the CUYAHOGA VULNERABILITY INDEX row.</a:t>
            </a:r>
          </a:p>
          <a:p>
            <a:r>
              <a:rPr lang="en-US"/>
              <a:t>Complete the assessment with the information available. </a:t>
            </a:r>
          </a:p>
          <a:p>
            <a:r>
              <a:rPr lang="en-US"/>
              <a:t>Click SAVE.</a:t>
            </a:r>
          </a:p>
        </p:txBody>
      </p:sp>
      <p:pic>
        <p:nvPicPr>
          <p:cNvPr id="4" name="Graphic 3" descr="Tally with solid fill">
            <a:extLst>
              <a:ext uri="{FF2B5EF4-FFF2-40B4-BE49-F238E27FC236}">
                <a16:creationId xmlns:a16="http://schemas.microsoft.com/office/drawing/2014/main" id="{CE29A248-A98A-3EE7-637C-244917E829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8329" y="750767"/>
            <a:ext cx="1105057" cy="1105057"/>
          </a:xfrm>
          <a:prstGeom prst="roundRect">
            <a:avLst>
              <a:gd name="adj" fmla="val 1858"/>
            </a:avLst>
          </a:prstGeom>
          <a:effectLst/>
        </p:spPr>
      </p:pic>
      <p:pic>
        <p:nvPicPr>
          <p:cNvPr id="5" name="object 5">
            <a:extLst>
              <a:ext uri="{FF2B5EF4-FFF2-40B4-BE49-F238E27FC236}">
                <a16:creationId xmlns:a16="http://schemas.microsoft.com/office/drawing/2014/main" id="{694485E3-9269-2D89-E7D4-D79A2E8AA69E}"/>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0519575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8028D9-D2AE-0CAB-D3FD-61CDB82406E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1" name="Rectangle 10">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9" name="Rectangle 18">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F6F6370-7CAE-001C-6E68-1474CD8DD548}"/>
              </a:ext>
            </a:extLst>
          </p:cNvPr>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b="0" i="0" kern="1200">
                <a:solidFill>
                  <a:schemeClr val="bg2"/>
                </a:solidFill>
                <a:latin typeface="+mj-lt"/>
                <a:ea typeface="+mj-ea"/>
                <a:cs typeface="+mj-cs"/>
              </a:rPr>
              <a:t>Slotting Processes</a:t>
            </a:r>
          </a:p>
        </p:txBody>
      </p:sp>
      <p:pic>
        <p:nvPicPr>
          <p:cNvPr id="5" name="Graphic 4" descr="Priorities outline">
            <a:extLst>
              <a:ext uri="{FF2B5EF4-FFF2-40B4-BE49-F238E27FC236}">
                <a16:creationId xmlns:a16="http://schemas.microsoft.com/office/drawing/2014/main" id="{92B4700D-A8A1-0E23-BCE5-5A7F5A2EFE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FEF750F3-818D-525A-F93A-A5FD5B476D71}"/>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6249439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5AC3-D77E-4187-4E39-1EF1F83FC689}"/>
              </a:ext>
            </a:extLst>
          </p:cNvPr>
          <p:cNvSpPr>
            <a:spLocks noGrp="1"/>
          </p:cNvSpPr>
          <p:nvPr>
            <p:ph type="title"/>
          </p:nvPr>
        </p:nvSpPr>
        <p:spPr>
          <a:xfrm>
            <a:off x="2137446" y="770824"/>
            <a:ext cx="8761413" cy="963165"/>
          </a:xfrm>
        </p:spPr>
        <p:txBody>
          <a:bodyPr/>
          <a:lstStyle/>
          <a:p>
            <a:r>
              <a:rPr lang="en-US"/>
              <a:t>Identifying Available Housing Resources</a:t>
            </a:r>
          </a:p>
        </p:txBody>
      </p:sp>
      <p:sp>
        <p:nvSpPr>
          <p:cNvPr id="3" name="Content Placeholder 2">
            <a:extLst>
              <a:ext uri="{FF2B5EF4-FFF2-40B4-BE49-F238E27FC236}">
                <a16:creationId xmlns:a16="http://schemas.microsoft.com/office/drawing/2014/main" id="{00E51B24-12ED-776A-D4F8-EDB398C48D03}"/>
              </a:ext>
            </a:extLst>
          </p:cNvPr>
          <p:cNvSpPr>
            <a:spLocks noGrp="1"/>
          </p:cNvSpPr>
          <p:nvPr>
            <p:ph sz="half" idx="1"/>
          </p:nvPr>
        </p:nvSpPr>
        <p:spPr/>
        <p:txBody>
          <a:bodyPr>
            <a:normAutofit fontScale="92500" lnSpcReduction="20000"/>
          </a:bodyPr>
          <a:lstStyle/>
          <a:p>
            <a:r>
              <a:rPr lang="en-US"/>
              <a:t>Every Monday, housing providers will send an email to Coordinated Intake (&amp; OHS) identifying available vouchers and move-in ready units – RRH &amp; PSH</a:t>
            </a:r>
          </a:p>
          <a:p>
            <a:pPr lvl="1"/>
            <a:r>
              <a:rPr lang="en-US"/>
              <a:t>Site/building name</a:t>
            </a:r>
          </a:p>
          <a:p>
            <a:pPr lvl="1"/>
            <a:r>
              <a:rPr lang="en-US"/>
              <a:t>Address</a:t>
            </a:r>
          </a:p>
          <a:p>
            <a:pPr lvl="1"/>
            <a:r>
              <a:rPr lang="en-US"/>
              <a:t>Unit number</a:t>
            </a:r>
          </a:p>
          <a:p>
            <a:pPr lvl="1"/>
            <a:r>
              <a:rPr lang="en-US"/>
              <a:t>Bedroom count</a:t>
            </a:r>
          </a:p>
          <a:p>
            <a:pPr lvl="1"/>
            <a:r>
              <a:rPr lang="en-US"/>
              <a:t>Subsidy source</a:t>
            </a:r>
          </a:p>
          <a:p>
            <a:pPr lvl="1"/>
            <a:r>
              <a:rPr lang="en-US"/>
              <a:t>ADA-accessibility information</a:t>
            </a:r>
          </a:p>
          <a:p>
            <a:pPr lvl="1"/>
            <a:r>
              <a:rPr lang="en-US"/>
              <a:t>Eligibility criteria</a:t>
            </a:r>
          </a:p>
          <a:p>
            <a:pPr lvl="1"/>
            <a:r>
              <a:rPr lang="en-US"/>
              <a:t>Project-specific service design/partners</a:t>
            </a:r>
          </a:p>
        </p:txBody>
      </p:sp>
      <p:pic>
        <p:nvPicPr>
          <p:cNvPr id="7" name="Content Placeholder 6" descr="House line vector icons">
            <a:extLst>
              <a:ext uri="{FF2B5EF4-FFF2-40B4-BE49-F238E27FC236}">
                <a16:creationId xmlns:a16="http://schemas.microsoft.com/office/drawing/2014/main" id="{B7ED470A-C519-2D6B-0507-33B0C5DBD2A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24814" y="2603500"/>
            <a:ext cx="4392210" cy="3416300"/>
          </a:xfrm>
        </p:spPr>
      </p:pic>
      <p:pic>
        <p:nvPicPr>
          <p:cNvPr id="5" name="Graphic 4" descr="Priorities outline">
            <a:extLst>
              <a:ext uri="{FF2B5EF4-FFF2-40B4-BE49-F238E27FC236}">
                <a16:creationId xmlns:a16="http://schemas.microsoft.com/office/drawing/2014/main" id="{F16986E2-2F0D-3897-A459-B8DED74963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102" y="642724"/>
            <a:ext cx="1219367" cy="1219367"/>
          </a:xfrm>
          <a:prstGeom prst="roundRect">
            <a:avLst>
              <a:gd name="adj" fmla="val 1858"/>
            </a:avLst>
          </a:prstGeom>
          <a:effectLst/>
        </p:spPr>
      </p:pic>
      <p:pic>
        <p:nvPicPr>
          <p:cNvPr id="8" name="object 5">
            <a:extLst>
              <a:ext uri="{FF2B5EF4-FFF2-40B4-BE49-F238E27FC236}">
                <a16:creationId xmlns:a16="http://schemas.microsoft.com/office/drawing/2014/main" id="{2C9513A5-9BE8-0995-FACB-9C7289C15228}"/>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9942328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354E-98EC-E52F-BD17-7AB05FD9874D}"/>
              </a:ext>
            </a:extLst>
          </p:cNvPr>
          <p:cNvSpPr>
            <a:spLocks noGrp="1"/>
          </p:cNvSpPr>
          <p:nvPr>
            <p:ph type="title"/>
          </p:nvPr>
        </p:nvSpPr>
        <p:spPr>
          <a:xfrm>
            <a:off x="1975469" y="898925"/>
            <a:ext cx="8761413" cy="706964"/>
          </a:xfrm>
        </p:spPr>
        <p:txBody>
          <a:bodyPr/>
          <a:lstStyle/>
          <a:p>
            <a:r>
              <a:rPr lang="en-US"/>
              <a:t>Prioritization Criteria</a:t>
            </a:r>
          </a:p>
        </p:txBody>
      </p:sp>
      <p:sp>
        <p:nvSpPr>
          <p:cNvPr id="4" name="Content Placeholder 3">
            <a:extLst>
              <a:ext uri="{FF2B5EF4-FFF2-40B4-BE49-F238E27FC236}">
                <a16:creationId xmlns:a16="http://schemas.microsoft.com/office/drawing/2014/main" id="{7F2F6B03-6A27-F903-EBDA-120304D0EE48}"/>
              </a:ext>
            </a:extLst>
          </p:cNvPr>
          <p:cNvSpPr>
            <a:spLocks noGrp="1"/>
          </p:cNvSpPr>
          <p:nvPr>
            <p:ph sz="half" idx="2"/>
          </p:nvPr>
        </p:nvSpPr>
        <p:spPr>
          <a:xfrm>
            <a:off x="6269831" y="2502216"/>
            <a:ext cx="4825159" cy="3847110"/>
          </a:xfrm>
        </p:spPr>
        <p:txBody>
          <a:bodyPr/>
          <a:lstStyle/>
          <a:p>
            <a:r>
              <a:rPr lang="en-US"/>
              <a:t>Vulnerability Index score</a:t>
            </a:r>
          </a:p>
          <a:p>
            <a:pPr>
              <a:buFont typeface="+mj-lt"/>
              <a:buAutoNum type="arabicPeriod"/>
            </a:pPr>
            <a:r>
              <a:rPr lang="en-US"/>
              <a:t>Chronically homeless</a:t>
            </a:r>
          </a:p>
          <a:p>
            <a:pPr>
              <a:buFont typeface="+mj-lt"/>
              <a:buAutoNum type="arabicPeriod"/>
            </a:pPr>
            <a:r>
              <a:rPr lang="en-US"/>
              <a:t>Long-term homeless and disabled</a:t>
            </a:r>
          </a:p>
          <a:p>
            <a:pPr>
              <a:buFont typeface="+mj-lt"/>
              <a:buAutoNum type="arabicPeriod"/>
            </a:pPr>
            <a:r>
              <a:rPr lang="en-US"/>
              <a:t>Long-term homeless and not disabled</a:t>
            </a:r>
          </a:p>
          <a:p>
            <a:pPr>
              <a:buFont typeface="+mj-lt"/>
              <a:buAutoNum type="arabicPeriod"/>
            </a:pPr>
            <a:r>
              <a:rPr lang="en-US"/>
              <a:t>Short-term homeless and disabled</a:t>
            </a:r>
          </a:p>
          <a:p>
            <a:pPr>
              <a:buFont typeface="+mj-lt"/>
              <a:buAutoNum type="arabicPeriod"/>
            </a:pPr>
            <a:r>
              <a:rPr lang="en-US"/>
              <a:t>Short-term homeless and not disabled</a:t>
            </a:r>
          </a:p>
          <a:p>
            <a:pPr marL="0" indent="0">
              <a:buNone/>
            </a:pPr>
            <a:endParaRPr lang="en-US"/>
          </a:p>
          <a:p>
            <a:r>
              <a:rPr lang="en-US"/>
              <a:t>Participant choice &amp; system management needs could create prioritization exceptions!</a:t>
            </a:r>
          </a:p>
        </p:txBody>
      </p:sp>
      <p:pic>
        <p:nvPicPr>
          <p:cNvPr id="5" name="Graphic 4" descr="Priorities outline">
            <a:extLst>
              <a:ext uri="{FF2B5EF4-FFF2-40B4-BE49-F238E27FC236}">
                <a16:creationId xmlns:a16="http://schemas.microsoft.com/office/drawing/2014/main" id="{B1B2911D-9F8E-E4BB-1BF4-3EE44B461E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102" y="642724"/>
            <a:ext cx="1219367" cy="1219367"/>
          </a:xfrm>
          <a:prstGeom prst="roundRect">
            <a:avLst>
              <a:gd name="adj" fmla="val 1858"/>
            </a:avLst>
          </a:prstGeom>
          <a:effectLst/>
        </p:spPr>
      </p:pic>
      <p:sp>
        <p:nvSpPr>
          <p:cNvPr id="9" name="Content Placeholder 8">
            <a:extLst>
              <a:ext uri="{FF2B5EF4-FFF2-40B4-BE49-F238E27FC236}">
                <a16:creationId xmlns:a16="http://schemas.microsoft.com/office/drawing/2014/main" id="{9B5A2B0C-AC48-27B2-E5C5-5E35DDB9FA79}"/>
              </a:ext>
            </a:extLst>
          </p:cNvPr>
          <p:cNvSpPr>
            <a:spLocks noGrp="1"/>
          </p:cNvSpPr>
          <p:nvPr>
            <p:ph sz="half" idx="1"/>
          </p:nvPr>
        </p:nvSpPr>
        <p:spPr/>
        <p:txBody>
          <a:bodyPr/>
          <a:lstStyle/>
          <a:p>
            <a:endParaRPr lang="en-US"/>
          </a:p>
        </p:txBody>
      </p:sp>
      <p:pic>
        <p:nvPicPr>
          <p:cNvPr id="1026" name="Picture 2" descr="It can be life and death': Homeless advocates concerned some choose streets  over shelter in winter | Ideastream Public Media">
            <a:extLst>
              <a:ext uri="{FF2B5EF4-FFF2-40B4-BE49-F238E27FC236}">
                <a16:creationId xmlns:a16="http://schemas.microsoft.com/office/drawing/2014/main" id="{8C29DF3B-9CDC-158E-492A-B8BA37ABD6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010" y="2502216"/>
            <a:ext cx="4941046" cy="36188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AFBDF55-E1B7-EF11-5297-906C2B1ED28B}"/>
              </a:ext>
            </a:extLst>
          </p:cNvPr>
          <p:cNvSpPr txBox="1"/>
          <p:nvPr/>
        </p:nvSpPr>
        <p:spPr>
          <a:xfrm>
            <a:off x="2694562" y="6095410"/>
            <a:ext cx="3343494" cy="253916"/>
          </a:xfrm>
          <a:prstGeom prst="rect">
            <a:avLst/>
          </a:prstGeom>
          <a:noFill/>
        </p:spPr>
        <p:txBody>
          <a:bodyPr wrap="square" rtlCol="0">
            <a:spAutoFit/>
          </a:bodyPr>
          <a:lstStyle/>
          <a:p>
            <a:r>
              <a:rPr lang="en-US" sz="1050" i="1"/>
              <a:t>Stephanie </a:t>
            </a:r>
            <a:r>
              <a:rPr lang="en-US" sz="1050" i="1" err="1"/>
              <a:t>Czekalinski</a:t>
            </a:r>
            <a:r>
              <a:rPr lang="en-US" sz="1050" i="1"/>
              <a:t> / </a:t>
            </a:r>
            <a:r>
              <a:rPr lang="en-US" sz="1050" i="1" err="1"/>
              <a:t>Ideastream</a:t>
            </a:r>
            <a:r>
              <a:rPr lang="en-US" sz="1050" i="1"/>
              <a:t> Public Media</a:t>
            </a:r>
          </a:p>
        </p:txBody>
      </p:sp>
      <p:pic>
        <p:nvPicPr>
          <p:cNvPr id="11" name="object 5">
            <a:extLst>
              <a:ext uri="{FF2B5EF4-FFF2-40B4-BE49-F238E27FC236}">
                <a16:creationId xmlns:a16="http://schemas.microsoft.com/office/drawing/2014/main" id="{F7C2EBEC-904F-60BB-3C5B-5AC9DC6E1BFA}"/>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9140304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30DAF-41B2-BFC9-9F6F-B732533AB212}"/>
              </a:ext>
            </a:extLst>
          </p:cNvPr>
          <p:cNvSpPr>
            <a:spLocks noGrp="1"/>
          </p:cNvSpPr>
          <p:nvPr>
            <p:ph type="title"/>
          </p:nvPr>
        </p:nvSpPr>
        <p:spPr>
          <a:xfrm>
            <a:off x="1975469" y="898925"/>
            <a:ext cx="8761413" cy="706964"/>
          </a:xfrm>
        </p:spPr>
        <p:txBody>
          <a:bodyPr/>
          <a:lstStyle/>
          <a:p>
            <a:r>
              <a:rPr lang="en-US"/>
              <a:t>RRH to PSH Transfers*</a:t>
            </a:r>
            <a:br>
              <a:rPr lang="en-US"/>
            </a:br>
            <a:r>
              <a:rPr lang="en-US" sz="1000"/>
              <a:t>*Policy is pending OHS Advisory Board approval </a:t>
            </a:r>
            <a:endParaRPr lang="en-US"/>
          </a:p>
        </p:txBody>
      </p:sp>
      <p:sp>
        <p:nvSpPr>
          <p:cNvPr id="3" name="Content Placeholder 2">
            <a:extLst>
              <a:ext uri="{FF2B5EF4-FFF2-40B4-BE49-F238E27FC236}">
                <a16:creationId xmlns:a16="http://schemas.microsoft.com/office/drawing/2014/main" id="{3C838292-BD94-268B-E576-04C16E29F182}"/>
              </a:ext>
            </a:extLst>
          </p:cNvPr>
          <p:cNvSpPr>
            <a:spLocks noGrp="1"/>
          </p:cNvSpPr>
          <p:nvPr>
            <p:ph sz="half" idx="1"/>
          </p:nvPr>
        </p:nvSpPr>
        <p:spPr/>
        <p:txBody>
          <a:bodyPr>
            <a:normAutofit lnSpcReduction="10000"/>
          </a:bodyPr>
          <a:lstStyle/>
          <a:p>
            <a:r>
              <a:rPr lang="en-US"/>
              <a:t>During a calendar month, between one and up to 10% of all available PSH slots will be designated for transfers from RRH to PSH. </a:t>
            </a:r>
          </a:p>
          <a:p>
            <a:r>
              <a:rPr lang="en-US"/>
              <a:t>Requires at least 6 months of RRH enrollment to be considered. </a:t>
            </a:r>
          </a:p>
          <a:p>
            <a:r>
              <a:rPr lang="en-US"/>
              <a:t>Prioritized based on the score of the RRH to PSH Transfer Housing Stability Assessment. </a:t>
            </a:r>
          </a:p>
          <a:p>
            <a:r>
              <a:rPr lang="en-US"/>
              <a:t>Chronic homelessness needs to be documented where necessary</a:t>
            </a:r>
          </a:p>
        </p:txBody>
      </p:sp>
      <p:pic>
        <p:nvPicPr>
          <p:cNvPr id="8" name="Content Placeholder 7" descr="Hand holding keys">
            <a:extLst>
              <a:ext uri="{FF2B5EF4-FFF2-40B4-BE49-F238E27FC236}">
                <a16:creationId xmlns:a16="http://schemas.microsoft.com/office/drawing/2014/main" id="{10EFDD91-D961-D616-4D42-272DC564D58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08713" y="2703513"/>
            <a:ext cx="4824412" cy="3216274"/>
          </a:xfrm>
        </p:spPr>
      </p:pic>
      <p:pic>
        <p:nvPicPr>
          <p:cNvPr id="5" name="Graphic 4" descr="Priorities outline">
            <a:extLst>
              <a:ext uri="{FF2B5EF4-FFF2-40B4-BE49-F238E27FC236}">
                <a16:creationId xmlns:a16="http://schemas.microsoft.com/office/drawing/2014/main" id="{842B07B3-17D8-8A38-4545-E769CC2FB2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102" y="642724"/>
            <a:ext cx="1219367" cy="1219367"/>
          </a:xfrm>
          <a:prstGeom prst="roundRect">
            <a:avLst>
              <a:gd name="adj" fmla="val 1858"/>
            </a:avLst>
          </a:prstGeom>
          <a:effectLst/>
        </p:spPr>
      </p:pic>
      <p:pic>
        <p:nvPicPr>
          <p:cNvPr id="9" name="object 5">
            <a:extLst>
              <a:ext uri="{FF2B5EF4-FFF2-40B4-BE49-F238E27FC236}">
                <a16:creationId xmlns:a16="http://schemas.microsoft.com/office/drawing/2014/main" id="{78B62876-6840-2BF7-EA46-78D475C9AAC9}"/>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6100589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E09BB-CD95-DE60-3DC6-3E60EEEE5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34C9AE-00B1-9B05-7B25-6623741916E9}"/>
              </a:ext>
            </a:extLst>
          </p:cNvPr>
          <p:cNvSpPr>
            <a:spLocks noGrp="1"/>
          </p:cNvSpPr>
          <p:nvPr>
            <p:ph type="title"/>
          </p:nvPr>
        </p:nvSpPr>
        <p:spPr>
          <a:xfrm>
            <a:off x="1975469" y="592337"/>
            <a:ext cx="8761413" cy="1320139"/>
          </a:xfrm>
        </p:spPr>
        <p:txBody>
          <a:bodyPr/>
          <a:lstStyle/>
          <a:p>
            <a:r>
              <a:rPr lang="en-US"/>
              <a:t>RRH to PSH Transfer</a:t>
            </a:r>
            <a:br>
              <a:rPr lang="en-US"/>
            </a:br>
            <a:r>
              <a:rPr lang="en-US"/>
              <a:t>Housing Stability Assessment*</a:t>
            </a:r>
            <a:br>
              <a:rPr lang="en-US"/>
            </a:br>
            <a:r>
              <a:rPr lang="en-US" sz="1000"/>
              <a:t>*Assessment is pending OHS Advisory Board approval </a:t>
            </a:r>
            <a:endParaRPr lang="en-US"/>
          </a:p>
        </p:txBody>
      </p:sp>
      <p:pic>
        <p:nvPicPr>
          <p:cNvPr id="5" name="Graphic 4" descr="Priorities outline">
            <a:extLst>
              <a:ext uri="{FF2B5EF4-FFF2-40B4-BE49-F238E27FC236}">
                <a16:creationId xmlns:a16="http://schemas.microsoft.com/office/drawing/2014/main" id="{0F298A3F-9894-630D-4674-255EE36E17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102" y="642724"/>
            <a:ext cx="1219367" cy="1219367"/>
          </a:xfrm>
          <a:prstGeom prst="roundRect">
            <a:avLst>
              <a:gd name="adj" fmla="val 1858"/>
            </a:avLst>
          </a:prstGeom>
          <a:effectLst/>
        </p:spPr>
      </p:pic>
      <p:pic>
        <p:nvPicPr>
          <p:cNvPr id="9" name="object 5">
            <a:extLst>
              <a:ext uri="{FF2B5EF4-FFF2-40B4-BE49-F238E27FC236}">
                <a16:creationId xmlns:a16="http://schemas.microsoft.com/office/drawing/2014/main" id="{64A02A96-0E33-5067-E34A-DE3FB7409701}"/>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graphicFrame>
        <p:nvGraphicFramePr>
          <p:cNvPr id="19" name="Table 18">
            <a:extLst>
              <a:ext uri="{FF2B5EF4-FFF2-40B4-BE49-F238E27FC236}">
                <a16:creationId xmlns:a16="http://schemas.microsoft.com/office/drawing/2014/main" id="{E93972B1-1E5C-1DD1-B68F-C291576FCC7A}"/>
              </a:ext>
            </a:extLst>
          </p:cNvPr>
          <p:cNvGraphicFramePr>
            <a:graphicFrameLocks noGrp="1"/>
          </p:cNvGraphicFramePr>
          <p:nvPr>
            <p:extLst>
              <p:ext uri="{D42A27DB-BD31-4B8C-83A1-F6EECF244321}">
                <p14:modId xmlns:p14="http://schemas.microsoft.com/office/powerpoint/2010/main" val="3632015329"/>
              </p:ext>
            </p:extLst>
          </p:nvPr>
        </p:nvGraphicFramePr>
        <p:xfrm>
          <a:off x="3823536" y="2345657"/>
          <a:ext cx="4544928" cy="4425366"/>
        </p:xfrm>
        <a:graphic>
          <a:graphicData uri="http://schemas.openxmlformats.org/drawingml/2006/table">
            <a:tbl>
              <a:tblPr firstRow="1" firstCol="1" bandRow="1">
                <a:tableStyleId>{5C22544A-7EE6-4342-B048-85BDC9FD1C3A}</a:tableStyleId>
              </a:tblPr>
              <a:tblGrid>
                <a:gridCol w="1565545">
                  <a:extLst>
                    <a:ext uri="{9D8B030D-6E8A-4147-A177-3AD203B41FA5}">
                      <a16:colId xmlns:a16="http://schemas.microsoft.com/office/drawing/2014/main" val="1087479960"/>
                    </a:ext>
                  </a:extLst>
                </a:gridCol>
                <a:gridCol w="1565545">
                  <a:extLst>
                    <a:ext uri="{9D8B030D-6E8A-4147-A177-3AD203B41FA5}">
                      <a16:colId xmlns:a16="http://schemas.microsoft.com/office/drawing/2014/main" val="1915411379"/>
                    </a:ext>
                  </a:extLst>
                </a:gridCol>
                <a:gridCol w="532024">
                  <a:extLst>
                    <a:ext uri="{9D8B030D-6E8A-4147-A177-3AD203B41FA5}">
                      <a16:colId xmlns:a16="http://schemas.microsoft.com/office/drawing/2014/main" val="2473989640"/>
                    </a:ext>
                  </a:extLst>
                </a:gridCol>
                <a:gridCol w="881814">
                  <a:extLst>
                    <a:ext uri="{9D8B030D-6E8A-4147-A177-3AD203B41FA5}">
                      <a16:colId xmlns:a16="http://schemas.microsoft.com/office/drawing/2014/main" val="2394880721"/>
                    </a:ext>
                  </a:extLst>
                </a:gridCol>
              </a:tblGrid>
              <a:tr h="152066">
                <a:tc>
                  <a:txBody>
                    <a:bodyPr/>
                    <a:lstStyle/>
                    <a:p>
                      <a:pPr marL="0" marR="0">
                        <a:lnSpc>
                          <a:spcPct val="115000"/>
                        </a:lnSpc>
                        <a:spcAft>
                          <a:spcPts val="800"/>
                        </a:spcAft>
                      </a:pPr>
                      <a:r>
                        <a:rPr lang="en-US" sz="800" kern="100">
                          <a:effectLst/>
                        </a:rPr>
                        <a:t>Category</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nSpc>
                          <a:spcPct val="115000"/>
                        </a:lnSpc>
                        <a:spcAft>
                          <a:spcPts val="800"/>
                        </a:spcAft>
                      </a:pPr>
                      <a:r>
                        <a:rPr lang="en-US" sz="800" kern="100">
                          <a:effectLst/>
                        </a:rPr>
                        <a:t>Indicator</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nSpc>
                          <a:spcPct val="115000"/>
                        </a:lnSpc>
                        <a:spcAft>
                          <a:spcPts val="800"/>
                        </a:spcAft>
                      </a:pPr>
                      <a:r>
                        <a:rPr lang="en-US" sz="800" kern="100">
                          <a:effectLst/>
                        </a:rPr>
                        <a:t>Score</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nSpc>
                          <a:spcPct val="115000"/>
                        </a:lnSpc>
                        <a:spcAft>
                          <a:spcPts val="800"/>
                        </a:spcAft>
                      </a:pPr>
                      <a:r>
                        <a:rPr lang="en-US" sz="800" kern="100">
                          <a:effectLst/>
                        </a:rPr>
                        <a:t>Notes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extLst>
                  <a:ext uri="{0D108BD9-81ED-4DB2-BD59-A6C34878D82A}">
                    <a16:rowId xmlns:a16="http://schemas.microsoft.com/office/drawing/2014/main" val="1984459204"/>
                  </a:ext>
                </a:extLst>
              </a:tr>
              <a:tr h="415876">
                <a:tc>
                  <a:txBody>
                    <a:bodyPr/>
                    <a:lstStyle/>
                    <a:p>
                      <a:pPr marL="0" marR="0">
                        <a:lnSpc>
                          <a:spcPct val="115000"/>
                        </a:lnSpc>
                        <a:spcAft>
                          <a:spcPts val="800"/>
                        </a:spcAft>
                      </a:pPr>
                      <a:r>
                        <a:rPr lang="en-US" sz="1200" kern="100">
                          <a:effectLst/>
                        </a:rPr>
                        <a:t>Homeless History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nchor="ctr"/>
                </a:tc>
                <a:tc>
                  <a:txBody>
                    <a:bodyPr/>
                    <a:lstStyle/>
                    <a:p>
                      <a:pPr marL="0" marR="0">
                        <a:lnSpc>
                          <a:spcPct val="115000"/>
                        </a:lnSpc>
                        <a:spcAft>
                          <a:spcPts val="800"/>
                        </a:spcAft>
                      </a:pPr>
                      <a:r>
                        <a:rPr lang="en-US" sz="700" kern="100">
                          <a:effectLst/>
                        </a:rPr>
                        <a:t>Participant has an HMIS record of previous shelter stays or outreach contacts.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gn="ctr">
                        <a:lnSpc>
                          <a:spcPct val="115000"/>
                        </a:lnSpc>
                        <a:spcAft>
                          <a:spcPts val="800"/>
                        </a:spcAft>
                      </a:pPr>
                      <a:r>
                        <a:rPr lang="en-US" sz="1000" kern="100">
                          <a:effectLst/>
                        </a:rPr>
                        <a:t>6</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nSpc>
                          <a:spcPct val="115000"/>
                        </a:lnSpc>
                        <a:spcAft>
                          <a:spcPts val="800"/>
                        </a:spcAft>
                      </a:pPr>
                      <a:r>
                        <a:rPr lang="en-US" sz="7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extLst>
                  <a:ext uri="{0D108BD9-81ED-4DB2-BD59-A6C34878D82A}">
                    <a16:rowId xmlns:a16="http://schemas.microsoft.com/office/drawing/2014/main" val="356810674"/>
                  </a:ext>
                </a:extLst>
              </a:tr>
              <a:tr h="415876">
                <a:tc>
                  <a:txBody>
                    <a:bodyPr/>
                    <a:lstStyle/>
                    <a:p>
                      <a:pPr marL="0" marR="0">
                        <a:lnSpc>
                          <a:spcPct val="115000"/>
                        </a:lnSpc>
                        <a:spcAft>
                          <a:spcPts val="800"/>
                        </a:spcAft>
                      </a:pPr>
                      <a:r>
                        <a:rPr lang="en-US" sz="1200" kern="100">
                          <a:effectLst/>
                        </a:rPr>
                        <a:t>Lease Violation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nchor="ctr"/>
                </a:tc>
                <a:tc>
                  <a:txBody>
                    <a:bodyPr/>
                    <a:lstStyle/>
                    <a:p>
                      <a:pPr marL="0" marR="0">
                        <a:lnSpc>
                          <a:spcPct val="115000"/>
                        </a:lnSpc>
                        <a:spcAft>
                          <a:spcPts val="800"/>
                        </a:spcAft>
                      </a:pPr>
                      <a:r>
                        <a:rPr lang="en-US" sz="700" kern="100">
                          <a:effectLst/>
                        </a:rPr>
                        <a:t>Participant has been asked to vacate unit by landlord or property manager.</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gn="ctr">
                        <a:lnSpc>
                          <a:spcPct val="115000"/>
                        </a:lnSpc>
                        <a:spcAft>
                          <a:spcPts val="800"/>
                        </a:spcAft>
                      </a:pPr>
                      <a:r>
                        <a:rPr lang="en-US" sz="1000" kern="100">
                          <a:effectLst/>
                        </a:rPr>
                        <a:t>2</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nSpc>
                          <a:spcPct val="115000"/>
                        </a:lnSpc>
                        <a:spcAft>
                          <a:spcPts val="800"/>
                        </a:spcAft>
                      </a:pPr>
                      <a:r>
                        <a:rPr lang="en-US" sz="7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extLst>
                  <a:ext uri="{0D108BD9-81ED-4DB2-BD59-A6C34878D82A}">
                    <a16:rowId xmlns:a16="http://schemas.microsoft.com/office/drawing/2014/main" val="2044158561"/>
                  </a:ext>
                </a:extLst>
              </a:tr>
              <a:tr h="162342">
                <a:tc rowSpan="3">
                  <a:txBody>
                    <a:bodyPr/>
                    <a:lstStyle/>
                    <a:p>
                      <a:pPr marL="0" marR="0">
                        <a:lnSpc>
                          <a:spcPct val="115000"/>
                        </a:lnSpc>
                        <a:spcAft>
                          <a:spcPts val="800"/>
                        </a:spcAft>
                      </a:pPr>
                      <a:r>
                        <a:rPr lang="en-US" sz="1200" kern="100">
                          <a:effectLst/>
                        </a:rPr>
                        <a:t>Age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nchor="ctr"/>
                </a:tc>
                <a:tc>
                  <a:txBody>
                    <a:bodyPr/>
                    <a:lstStyle/>
                    <a:p>
                      <a:pPr marL="0" marR="0">
                        <a:lnSpc>
                          <a:spcPct val="115000"/>
                        </a:lnSpc>
                        <a:spcAft>
                          <a:spcPts val="800"/>
                        </a:spcAft>
                      </a:pPr>
                      <a:r>
                        <a:rPr lang="en-US" sz="700" kern="100">
                          <a:effectLst/>
                        </a:rPr>
                        <a:t>Participant is 28 or younger</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gn="ctr">
                        <a:lnSpc>
                          <a:spcPct val="115000"/>
                        </a:lnSpc>
                        <a:spcAft>
                          <a:spcPts val="800"/>
                        </a:spcAft>
                      </a:pPr>
                      <a:r>
                        <a:rPr lang="en-US" sz="1000" kern="100">
                          <a:effectLst/>
                        </a:rPr>
                        <a:t>1</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nSpc>
                          <a:spcPct val="115000"/>
                        </a:lnSpc>
                        <a:spcAft>
                          <a:spcPts val="800"/>
                        </a:spcAft>
                      </a:pPr>
                      <a:r>
                        <a:rPr lang="en-US" sz="7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extLst>
                  <a:ext uri="{0D108BD9-81ED-4DB2-BD59-A6C34878D82A}">
                    <a16:rowId xmlns:a16="http://schemas.microsoft.com/office/drawing/2014/main" val="3044254899"/>
                  </a:ext>
                </a:extLst>
              </a:tr>
              <a:tr h="162342">
                <a:tc vMerge="1">
                  <a:txBody>
                    <a:bodyPr/>
                    <a:lstStyle/>
                    <a:p>
                      <a:endParaRPr lang="en-US"/>
                    </a:p>
                  </a:txBody>
                  <a:tcPr/>
                </a:tc>
                <a:tc>
                  <a:txBody>
                    <a:bodyPr/>
                    <a:lstStyle/>
                    <a:p>
                      <a:pPr marL="0" marR="0">
                        <a:lnSpc>
                          <a:spcPct val="115000"/>
                        </a:lnSpc>
                        <a:spcAft>
                          <a:spcPts val="800"/>
                        </a:spcAft>
                      </a:pPr>
                      <a:r>
                        <a:rPr lang="en-US" sz="700" kern="100">
                          <a:effectLst/>
                        </a:rPr>
                        <a:t>Participant is aged 29-54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gn="ctr">
                        <a:lnSpc>
                          <a:spcPct val="115000"/>
                        </a:lnSpc>
                        <a:spcAft>
                          <a:spcPts val="800"/>
                        </a:spcAft>
                      </a:pPr>
                      <a:r>
                        <a:rPr lang="en-US" sz="1000" kern="100">
                          <a:effectLst/>
                        </a:rPr>
                        <a:t>0</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nSpc>
                          <a:spcPct val="115000"/>
                        </a:lnSpc>
                        <a:spcAft>
                          <a:spcPts val="800"/>
                        </a:spcAft>
                      </a:pPr>
                      <a:r>
                        <a:rPr lang="en-US" sz="7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extLst>
                  <a:ext uri="{0D108BD9-81ED-4DB2-BD59-A6C34878D82A}">
                    <a16:rowId xmlns:a16="http://schemas.microsoft.com/office/drawing/2014/main" val="2365135724"/>
                  </a:ext>
                </a:extLst>
              </a:tr>
              <a:tr h="162342">
                <a:tc vMerge="1">
                  <a:txBody>
                    <a:bodyPr/>
                    <a:lstStyle/>
                    <a:p>
                      <a:endParaRPr lang="en-US"/>
                    </a:p>
                  </a:txBody>
                  <a:tcPr/>
                </a:tc>
                <a:tc>
                  <a:txBody>
                    <a:bodyPr/>
                    <a:lstStyle/>
                    <a:p>
                      <a:pPr marL="0" marR="0">
                        <a:lnSpc>
                          <a:spcPct val="115000"/>
                        </a:lnSpc>
                        <a:spcAft>
                          <a:spcPts val="800"/>
                        </a:spcAft>
                      </a:pPr>
                      <a:r>
                        <a:rPr lang="en-US" sz="700" kern="100">
                          <a:effectLst/>
                        </a:rPr>
                        <a:t>Participant is 55 or older</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gn="ctr">
                        <a:lnSpc>
                          <a:spcPct val="115000"/>
                        </a:lnSpc>
                        <a:spcAft>
                          <a:spcPts val="800"/>
                        </a:spcAft>
                      </a:pPr>
                      <a:r>
                        <a:rPr lang="en-US" sz="1000" kern="100">
                          <a:effectLst/>
                        </a:rPr>
                        <a:t>1</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nSpc>
                          <a:spcPct val="115000"/>
                        </a:lnSpc>
                        <a:spcAft>
                          <a:spcPts val="800"/>
                        </a:spcAft>
                      </a:pPr>
                      <a:r>
                        <a:rPr lang="en-US" sz="7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extLst>
                  <a:ext uri="{0D108BD9-81ED-4DB2-BD59-A6C34878D82A}">
                    <a16:rowId xmlns:a16="http://schemas.microsoft.com/office/drawing/2014/main" val="1974727980"/>
                  </a:ext>
                </a:extLst>
              </a:tr>
              <a:tr h="557258">
                <a:tc>
                  <a:txBody>
                    <a:bodyPr/>
                    <a:lstStyle/>
                    <a:p>
                      <a:pPr marL="0" marR="0">
                        <a:lnSpc>
                          <a:spcPct val="115000"/>
                        </a:lnSpc>
                        <a:spcAft>
                          <a:spcPts val="800"/>
                        </a:spcAft>
                      </a:pPr>
                      <a:r>
                        <a:rPr lang="en-US" sz="1200" kern="100">
                          <a:effectLst/>
                        </a:rPr>
                        <a:t>Financial</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nchor="ctr"/>
                </a:tc>
                <a:tc>
                  <a:txBody>
                    <a:bodyPr/>
                    <a:lstStyle/>
                    <a:p>
                      <a:pPr marL="0" marR="0">
                        <a:lnSpc>
                          <a:spcPct val="115000"/>
                        </a:lnSpc>
                        <a:spcAft>
                          <a:spcPts val="800"/>
                        </a:spcAft>
                      </a:pPr>
                      <a:r>
                        <a:rPr lang="en-US" sz="700" kern="100">
                          <a:effectLst/>
                        </a:rPr>
                        <a:t>Participant’s monthly gross income is less than 50% of the FMR for a 1-bed unit [~$500 in 2025]</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gn="ctr">
                        <a:lnSpc>
                          <a:spcPct val="115000"/>
                        </a:lnSpc>
                        <a:spcAft>
                          <a:spcPts val="800"/>
                        </a:spcAft>
                      </a:pPr>
                      <a:r>
                        <a:rPr lang="en-US" sz="1000" kern="100">
                          <a:effectLst/>
                        </a:rPr>
                        <a:t>1</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nSpc>
                          <a:spcPct val="115000"/>
                        </a:lnSpc>
                        <a:spcAft>
                          <a:spcPts val="800"/>
                        </a:spcAft>
                      </a:pPr>
                      <a:r>
                        <a:rPr lang="en-US" sz="7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extLst>
                  <a:ext uri="{0D108BD9-81ED-4DB2-BD59-A6C34878D82A}">
                    <a16:rowId xmlns:a16="http://schemas.microsoft.com/office/drawing/2014/main" val="1783343227"/>
                  </a:ext>
                </a:extLst>
              </a:tr>
              <a:tr h="840022">
                <a:tc rowSpan="2">
                  <a:txBody>
                    <a:bodyPr/>
                    <a:lstStyle/>
                    <a:p>
                      <a:pPr marL="0" marR="0">
                        <a:lnSpc>
                          <a:spcPct val="115000"/>
                        </a:lnSpc>
                        <a:spcAft>
                          <a:spcPts val="800"/>
                        </a:spcAft>
                      </a:pPr>
                      <a:r>
                        <a:rPr lang="en-US" sz="1200" kern="100">
                          <a:effectLst/>
                        </a:rPr>
                        <a:t>Linkages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nchor="ctr"/>
                </a:tc>
                <a:tc>
                  <a:txBody>
                    <a:bodyPr/>
                    <a:lstStyle/>
                    <a:p>
                      <a:pPr marL="0" marR="0">
                        <a:lnSpc>
                          <a:spcPct val="115000"/>
                        </a:lnSpc>
                        <a:spcAft>
                          <a:spcPts val="800"/>
                        </a:spcAft>
                      </a:pPr>
                      <a:r>
                        <a:rPr lang="en-US" sz="700" kern="100">
                          <a:effectLst/>
                        </a:rPr>
                        <a:t>Participant is not connected to resources necessary to sustain housing such as employment services, drug treatment, mental health treatment, etc.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gn="ctr">
                        <a:lnSpc>
                          <a:spcPct val="115000"/>
                        </a:lnSpc>
                        <a:spcAft>
                          <a:spcPts val="800"/>
                        </a:spcAft>
                      </a:pPr>
                      <a:r>
                        <a:rPr lang="en-US" sz="1000" kern="100">
                          <a:effectLst/>
                        </a:rPr>
                        <a:t>1</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nSpc>
                          <a:spcPct val="115000"/>
                        </a:lnSpc>
                        <a:spcAft>
                          <a:spcPts val="800"/>
                        </a:spcAft>
                      </a:pPr>
                      <a:r>
                        <a:rPr lang="en-US" sz="7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extLst>
                  <a:ext uri="{0D108BD9-81ED-4DB2-BD59-A6C34878D82A}">
                    <a16:rowId xmlns:a16="http://schemas.microsoft.com/office/drawing/2014/main" val="1260916803"/>
                  </a:ext>
                </a:extLst>
              </a:tr>
              <a:tr h="557258">
                <a:tc vMerge="1">
                  <a:txBody>
                    <a:bodyPr/>
                    <a:lstStyle/>
                    <a:p>
                      <a:endParaRPr lang="en-US"/>
                    </a:p>
                  </a:txBody>
                  <a:tcPr/>
                </a:tc>
                <a:tc>
                  <a:txBody>
                    <a:bodyPr/>
                    <a:lstStyle/>
                    <a:p>
                      <a:pPr marL="0" marR="0">
                        <a:lnSpc>
                          <a:spcPct val="115000"/>
                        </a:lnSpc>
                        <a:spcAft>
                          <a:spcPts val="800"/>
                        </a:spcAft>
                      </a:pPr>
                      <a:r>
                        <a:rPr lang="en-US" sz="700" kern="100">
                          <a:effectLst/>
                        </a:rPr>
                        <a:t>Family and/or social supports are not available or unable to assist with ongoing or future crises.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gn="ctr">
                        <a:lnSpc>
                          <a:spcPct val="115000"/>
                        </a:lnSpc>
                        <a:spcAft>
                          <a:spcPts val="800"/>
                        </a:spcAft>
                      </a:pPr>
                      <a:r>
                        <a:rPr lang="en-US" sz="1000" kern="100">
                          <a:effectLst/>
                        </a:rPr>
                        <a:t>1</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nSpc>
                          <a:spcPct val="115000"/>
                        </a:lnSpc>
                        <a:spcAft>
                          <a:spcPts val="800"/>
                        </a:spcAft>
                      </a:pPr>
                      <a:r>
                        <a:rPr lang="en-US" sz="7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extLst>
                  <a:ext uri="{0D108BD9-81ED-4DB2-BD59-A6C34878D82A}">
                    <a16:rowId xmlns:a16="http://schemas.microsoft.com/office/drawing/2014/main" val="1561888874"/>
                  </a:ext>
                </a:extLst>
              </a:tr>
              <a:tr h="557258">
                <a:tc>
                  <a:txBody>
                    <a:bodyPr/>
                    <a:lstStyle/>
                    <a:p>
                      <a:pPr marL="0" marR="0">
                        <a:lnSpc>
                          <a:spcPct val="115000"/>
                        </a:lnSpc>
                        <a:spcAft>
                          <a:spcPts val="800"/>
                        </a:spcAft>
                      </a:pPr>
                      <a:r>
                        <a:rPr lang="en-US" sz="1200" kern="100">
                          <a:effectLst/>
                        </a:rPr>
                        <a:t>Housing Plan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nchor="ctr"/>
                </a:tc>
                <a:tc>
                  <a:txBody>
                    <a:bodyPr/>
                    <a:lstStyle/>
                    <a:p>
                      <a:pPr marL="0" marR="0">
                        <a:lnSpc>
                          <a:spcPct val="115000"/>
                        </a:lnSpc>
                        <a:spcAft>
                          <a:spcPts val="800"/>
                        </a:spcAft>
                      </a:pPr>
                      <a:r>
                        <a:rPr lang="en-US" sz="700" kern="100">
                          <a:effectLst/>
                        </a:rPr>
                        <a:t>Participant has not demonstrated engaged, measurable progress toward housing stability plan goals.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gn="ctr">
                        <a:lnSpc>
                          <a:spcPct val="115000"/>
                        </a:lnSpc>
                        <a:spcAft>
                          <a:spcPts val="800"/>
                        </a:spcAft>
                      </a:pPr>
                      <a:r>
                        <a:rPr lang="en-US" sz="1000" kern="100">
                          <a:effectLst/>
                        </a:rPr>
                        <a:t>1</a:t>
                      </a:r>
                      <a:endParaRPr lang="en-US" sz="10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nSpc>
                          <a:spcPct val="115000"/>
                        </a:lnSpc>
                        <a:spcAft>
                          <a:spcPts val="800"/>
                        </a:spcAft>
                      </a:pPr>
                      <a:r>
                        <a:rPr lang="en-US" sz="7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extLst>
                  <a:ext uri="{0D108BD9-81ED-4DB2-BD59-A6C34878D82A}">
                    <a16:rowId xmlns:a16="http://schemas.microsoft.com/office/drawing/2014/main" val="3875891238"/>
                  </a:ext>
                </a:extLst>
              </a:tr>
              <a:tr h="434452">
                <a:tc gridSpan="2">
                  <a:txBody>
                    <a:bodyPr/>
                    <a:lstStyle/>
                    <a:p>
                      <a:pPr marL="0" marR="0">
                        <a:lnSpc>
                          <a:spcPct val="115000"/>
                        </a:lnSpc>
                        <a:spcAft>
                          <a:spcPts val="800"/>
                        </a:spcAft>
                      </a:pPr>
                      <a:r>
                        <a:rPr lang="en-US" sz="1200" kern="100">
                          <a:effectLst/>
                        </a:rPr>
                        <a:t> Total Score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nchor="ctr"/>
                </a:tc>
                <a:tc hMerge="1">
                  <a:txBody>
                    <a:bodyPr/>
                    <a:lstStyle/>
                    <a:p>
                      <a:endParaRPr lang="en-US"/>
                    </a:p>
                  </a:txBody>
                  <a:tcPr/>
                </a:tc>
                <a:tc>
                  <a:txBody>
                    <a:bodyPr/>
                    <a:lstStyle/>
                    <a:p>
                      <a:pPr marL="0" marR="0" algn="ctr">
                        <a:lnSpc>
                          <a:spcPct val="115000"/>
                        </a:lnSpc>
                        <a:spcAft>
                          <a:spcPts val="800"/>
                        </a:spcAft>
                      </a:pPr>
                      <a:r>
                        <a:rPr lang="en-US" sz="7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tc>
                  <a:txBody>
                    <a:bodyPr/>
                    <a:lstStyle/>
                    <a:p>
                      <a:pPr marL="0" marR="0">
                        <a:lnSpc>
                          <a:spcPct val="115000"/>
                        </a:lnSpc>
                        <a:spcAft>
                          <a:spcPts val="800"/>
                        </a:spcAft>
                      </a:pPr>
                      <a:r>
                        <a:rPr lang="en-US" sz="7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3295" marR="43295" marT="0" marB="0"/>
                </a:tc>
                <a:extLst>
                  <a:ext uri="{0D108BD9-81ED-4DB2-BD59-A6C34878D82A}">
                    <a16:rowId xmlns:a16="http://schemas.microsoft.com/office/drawing/2014/main" val="2214934716"/>
                  </a:ext>
                </a:extLst>
              </a:tr>
            </a:tbl>
          </a:graphicData>
        </a:graphic>
      </p:graphicFrame>
    </p:spTree>
    <p:extLst>
      <p:ext uri="{BB962C8B-B14F-4D97-AF65-F5344CB8AC3E}">
        <p14:creationId xmlns:p14="http://schemas.microsoft.com/office/powerpoint/2010/main" val="30063207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23101-0477-6B45-885F-E1A95C14F817}"/>
              </a:ext>
            </a:extLst>
          </p:cNvPr>
          <p:cNvSpPr>
            <a:spLocks noGrp="1"/>
          </p:cNvSpPr>
          <p:nvPr>
            <p:ph type="title"/>
          </p:nvPr>
        </p:nvSpPr>
        <p:spPr>
          <a:xfrm>
            <a:off x="2079081" y="898925"/>
            <a:ext cx="8761413" cy="706964"/>
          </a:xfrm>
        </p:spPr>
        <p:txBody>
          <a:bodyPr/>
          <a:lstStyle/>
          <a:p>
            <a:r>
              <a:rPr lang="en-US"/>
              <a:t>Slotting</a:t>
            </a:r>
          </a:p>
        </p:txBody>
      </p:sp>
      <p:sp>
        <p:nvSpPr>
          <p:cNvPr id="3" name="Content Placeholder 2">
            <a:extLst>
              <a:ext uri="{FF2B5EF4-FFF2-40B4-BE49-F238E27FC236}">
                <a16:creationId xmlns:a16="http://schemas.microsoft.com/office/drawing/2014/main" id="{D46F861E-CC46-8DA0-FD52-133E8D7CD9F7}"/>
              </a:ext>
            </a:extLst>
          </p:cNvPr>
          <p:cNvSpPr>
            <a:spLocks noGrp="1"/>
          </p:cNvSpPr>
          <p:nvPr>
            <p:ph sz="half" idx="1"/>
          </p:nvPr>
        </p:nvSpPr>
        <p:spPr/>
        <p:txBody>
          <a:bodyPr>
            <a:normAutofit/>
          </a:bodyPr>
          <a:lstStyle/>
          <a:p>
            <a:r>
              <a:rPr lang="en-US"/>
              <a:t>BNL in HMIS will be sorted based on:</a:t>
            </a:r>
          </a:p>
          <a:p>
            <a:pPr lvl="1"/>
            <a:r>
              <a:rPr lang="en-US"/>
              <a:t>Verified Chronic?</a:t>
            </a:r>
          </a:p>
          <a:p>
            <a:pPr lvl="1"/>
            <a:r>
              <a:rPr lang="en-US"/>
              <a:t>VI Score</a:t>
            </a:r>
          </a:p>
          <a:p>
            <a:pPr lvl="1"/>
            <a:r>
              <a:rPr lang="en-US"/>
              <a:t>Total LOT Homeless (unsheltered + HMIS)</a:t>
            </a:r>
          </a:p>
          <a:p>
            <a:r>
              <a:rPr lang="en-US"/>
              <a:t>Each available RRH or PSH voucher will have a primary &amp; backup slotted.</a:t>
            </a:r>
          </a:p>
          <a:p>
            <a:r>
              <a:rPr lang="en-US"/>
              <a:t>Selected participants’ case managers will be notified by end of day Tuesdays.</a:t>
            </a:r>
          </a:p>
        </p:txBody>
      </p:sp>
      <p:pic>
        <p:nvPicPr>
          <p:cNvPr id="5" name="Graphic 4" descr="Priorities outline">
            <a:extLst>
              <a:ext uri="{FF2B5EF4-FFF2-40B4-BE49-F238E27FC236}">
                <a16:creationId xmlns:a16="http://schemas.microsoft.com/office/drawing/2014/main" id="{E5EAD962-3A57-000D-6F8D-0A7F15A324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102" y="642724"/>
            <a:ext cx="1219367" cy="1219367"/>
          </a:xfrm>
          <a:prstGeom prst="roundRect">
            <a:avLst>
              <a:gd name="adj" fmla="val 1858"/>
            </a:avLst>
          </a:prstGeom>
          <a:effectLst/>
        </p:spPr>
      </p:pic>
      <p:pic>
        <p:nvPicPr>
          <p:cNvPr id="6" name="object 5">
            <a:extLst>
              <a:ext uri="{FF2B5EF4-FFF2-40B4-BE49-F238E27FC236}">
                <a16:creationId xmlns:a16="http://schemas.microsoft.com/office/drawing/2014/main" id="{2DD402AB-5F12-BC8A-86EF-2D8117A15702}"/>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pic>
        <p:nvPicPr>
          <p:cNvPr id="7" name="Picture 6" descr="Diagram, text, table&#10;&#10;Description automatically generated">
            <a:extLst>
              <a:ext uri="{FF2B5EF4-FFF2-40B4-BE49-F238E27FC236}">
                <a16:creationId xmlns:a16="http://schemas.microsoft.com/office/drawing/2014/main" id="{DFBD2045-6E12-8DE5-8116-72673FD0A85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37830" y="2473561"/>
            <a:ext cx="4744862" cy="3676178"/>
          </a:xfrm>
          <a:prstGeom prst="rect">
            <a:avLst/>
          </a:prstGeom>
          <a:noFill/>
          <a:ln>
            <a:solidFill>
              <a:schemeClr val="tx1"/>
            </a:solidFill>
          </a:ln>
        </p:spPr>
      </p:pic>
    </p:spTree>
    <p:extLst>
      <p:ext uri="{BB962C8B-B14F-4D97-AF65-F5344CB8AC3E}">
        <p14:creationId xmlns:p14="http://schemas.microsoft.com/office/powerpoint/2010/main" val="37187868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1604-7A8B-F2AC-37FA-678C36796B73}"/>
              </a:ext>
            </a:extLst>
          </p:cNvPr>
          <p:cNvSpPr>
            <a:spLocks noGrp="1"/>
          </p:cNvSpPr>
          <p:nvPr>
            <p:ph type="title"/>
          </p:nvPr>
        </p:nvSpPr>
        <p:spPr>
          <a:xfrm>
            <a:off x="2069561" y="898925"/>
            <a:ext cx="7146209" cy="706964"/>
          </a:xfrm>
        </p:spPr>
        <p:txBody>
          <a:bodyPr/>
          <a:lstStyle/>
          <a:p>
            <a:r>
              <a:rPr lang="en-US"/>
              <a:t>Timeframes and Deadlines </a:t>
            </a:r>
          </a:p>
        </p:txBody>
      </p:sp>
      <p:pic>
        <p:nvPicPr>
          <p:cNvPr id="5" name="Graphic 4" descr="Priorities outline">
            <a:extLst>
              <a:ext uri="{FF2B5EF4-FFF2-40B4-BE49-F238E27FC236}">
                <a16:creationId xmlns:a16="http://schemas.microsoft.com/office/drawing/2014/main" id="{6B7E176E-B4A6-E91B-1D18-0EE615297C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102" y="642724"/>
            <a:ext cx="1219367" cy="1219367"/>
          </a:xfrm>
          <a:prstGeom prst="roundRect">
            <a:avLst>
              <a:gd name="adj" fmla="val 1858"/>
            </a:avLst>
          </a:prstGeom>
          <a:effectLst/>
        </p:spPr>
      </p:pic>
      <p:pic>
        <p:nvPicPr>
          <p:cNvPr id="13" name="Picture 12" descr="Table&#10;&#10;Description automatically generated">
            <a:extLst>
              <a:ext uri="{FF2B5EF4-FFF2-40B4-BE49-F238E27FC236}">
                <a16:creationId xmlns:a16="http://schemas.microsoft.com/office/drawing/2014/main" id="{D77EF102-F3D1-CF37-ABDE-0C6534C493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862092"/>
            <a:ext cx="12191999" cy="4995908"/>
          </a:xfrm>
          <a:prstGeom prst="rect">
            <a:avLst/>
          </a:prstGeom>
          <a:noFill/>
          <a:ln>
            <a:noFill/>
          </a:ln>
        </p:spPr>
      </p:pic>
      <p:pic>
        <p:nvPicPr>
          <p:cNvPr id="14" name="object 5">
            <a:extLst>
              <a:ext uri="{FF2B5EF4-FFF2-40B4-BE49-F238E27FC236}">
                <a16:creationId xmlns:a16="http://schemas.microsoft.com/office/drawing/2014/main" id="{7F220E63-AC8E-21A3-97B5-0B4B3D8608C8}"/>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1741265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3084FD-660F-C168-3C25-980AB862B3A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2" name="Rectangle 11">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B7A3EDA-32AA-A5D8-4404-561B0E231B9C}"/>
              </a:ext>
            </a:extLst>
          </p:cNvPr>
          <p:cNvSpPr>
            <a:spLocks noGrp="1"/>
          </p:cNvSpPr>
          <p:nvPr>
            <p:ph type="title"/>
          </p:nvPr>
        </p:nvSpPr>
        <p:spPr>
          <a:xfrm>
            <a:off x="5160166" y="1860426"/>
            <a:ext cx="6268246" cy="3134032"/>
          </a:xfrm>
        </p:spPr>
        <p:txBody>
          <a:bodyPr vert="horz" lIns="91440" tIns="45720" rIns="91440" bIns="45720" rtlCol="0" anchor="b">
            <a:normAutofit/>
          </a:bodyPr>
          <a:lstStyle/>
          <a:p>
            <a:r>
              <a:rPr lang="en-US" sz="6600" b="0" i="0" kern="1200">
                <a:solidFill>
                  <a:schemeClr val="bg2"/>
                </a:solidFill>
                <a:latin typeface="+mj-lt"/>
                <a:ea typeface="+mj-ea"/>
                <a:cs typeface="+mj-cs"/>
              </a:rPr>
              <a:t>Housing Offer Forms &amp; Assessments</a:t>
            </a:r>
          </a:p>
        </p:txBody>
      </p:sp>
      <p:pic>
        <p:nvPicPr>
          <p:cNvPr id="6" name="Graphic 5" descr="House with solid fill">
            <a:extLst>
              <a:ext uri="{FF2B5EF4-FFF2-40B4-BE49-F238E27FC236}">
                <a16:creationId xmlns:a16="http://schemas.microsoft.com/office/drawing/2014/main" id="{DD465FEB-F567-D84F-F2DF-3B16198DF7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AB0E08E0-CDF1-9980-502A-F85FC2ADCA56}"/>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2243020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BE288-3235-1A1B-E5C2-4B38BEAF42E7}"/>
              </a:ext>
            </a:extLst>
          </p:cNvPr>
          <p:cNvSpPr>
            <a:spLocks noGrp="1"/>
          </p:cNvSpPr>
          <p:nvPr>
            <p:ph type="title"/>
          </p:nvPr>
        </p:nvSpPr>
        <p:spPr>
          <a:xfrm>
            <a:off x="2009208" y="1022091"/>
            <a:ext cx="8761413" cy="706964"/>
          </a:xfrm>
        </p:spPr>
        <p:txBody>
          <a:bodyPr/>
          <a:lstStyle/>
          <a:p>
            <a:r>
              <a:rPr lang="en-US"/>
              <a:t>Housing Offer Forms &amp; Assessments </a:t>
            </a:r>
          </a:p>
        </p:txBody>
      </p:sp>
      <p:sp>
        <p:nvSpPr>
          <p:cNvPr id="3" name="Content Placeholder 2">
            <a:extLst>
              <a:ext uri="{FF2B5EF4-FFF2-40B4-BE49-F238E27FC236}">
                <a16:creationId xmlns:a16="http://schemas.microsoft.com/office/drawing/2014/main" id="{C7A05281-EA8C-6B1F-2198-C71578C01B71}"/>
              </a:ext>
            </a:extLst>
          </p:cNvPr>
          <p:cNvSpPr>
            <a:spLocks noGrp="1"/>
          </p:cNvSpPr>
          <p:nvPr>
            <p:ph idx="1"/>
          </p:nvPr>
        </p:nvSpPr>
        <p:spPr>
          <a:xfrm>
            <a:off x="5017272" y="2361538"/>
            <a:ext cx="6552965" cy="4222142"/>
          </a:xfrm>
        </p:spPr>
        <p:txBody>
          <a:bodyPr>
            <a:normAutofit/>
          </a:bodyPr>
          <a:lstStyle/>
          <a:p>
            <a:r>
              <a:rPr lang="en-US"/>
              <a:t>Documented on a Housing Offer Form and Housing Offer Assessment</a:t>
            </a:r>
          </a:p>
          <a:p>
            <a:pPr lvl="1"/>
            <a:r>
              <a:rPr lang="en-US"/>
              <a:t>Housing Offer Form – signed by participant and worker - uploaded into HMIS under FILES  </a:t>
            </a:r>
          </a:p>
          <a:p>
            <a:pPr lvl="1"/>
            <a:r>
              <a:rPr lang="en-US"/>
              <a:t>Housing Offer Assessment – located under the ASSESSMENTS tab in HMIS </a:t>
            </a:r>
          </a:p>
          <a:p>
            <a:r>
              <a:rPr lang="en-US"/>
              <a:t>Non-HMIS participant providers: </a:t>
            </a:r>
          </a:p>
          <a:p>
            <a:pPr lvl="1"/>
            <a:r>
              <a:rPr lang="en-US"/>
              <a:t>Housing Offer Forms to CI for uploading</a:t>
            </a:r>
          </a:p>
          <a:p>
            <a:pPr lvl="1"/>
            <a:r>
              <a:rPr lang="en-US"/>
              <a:t>Housing Offer Assessment completed by CI</a:t>
            </a:r>
          </a:p>
        </p:txBody>
      </p:sp>
      <p:pic>
        <p:nvPicPr>
          <p:cNvPr id="5" name="Graphic 4" descr="House with solid fill">
            <a:extLst>
              <a:ext uri="{FF2B5EF4-FFF2-40B4-BE49-F238E27FC236}">
                <a16:creationId xmlns:a16="http://schemas.microsoft.com/office/drawing/2014/main" id="{1ACF537E-9A68-E481-FF3D-2247A5903B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933" y="685798"/>
            <a:ext cx="1180275" cy="1180275"/>
          </a:xfrm>
          <a:prstGeom prst="roundRect">
            <a:avLst>
              <a:gd name="adj" fmla="val 1858"/>
            </a:avLst>
          </a:prstGeom>
          <a:effectLst>
            <a:outerShdw blurRad="50800" dist="50800" dir="5400000" algn="tl" rotWithShape="0">
              <a:srgbClr val="000000">
                <a:alpha val="43000"/>
              </a:srgbClr>
            </a:outerShdw>
          </a:effectLst>
        </p:spPr>
      </p:pic>
      <p:pic>
        <p:nvPicPr>
          <p:cNvPr id="6" name="Picture 5" descr="Pen placed on top of a signature line">
            <a:extLst>
              <a:ext uri="{FF2B5EF4-FFF2-40B4-BE49-F238E27FC236}">
                <a16:creationId xmlns:a16="http://schemas.microsoft.com/office/drawing/2014/main" id="{C86449FA-D44D-2B3F-47F5-AB030586E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763" y="3014630"/>
            <a:ext cx="4232696" cy="2821279"/>
          </a:xfrm>
          <a:prstGeom prst="rect">
            <a:avLst/>
          </a:prstGeom>
        </p:spPr>
      </p:pic>
      <p:pic>
        <p:nvPicPr>
          <p:cNvPr id="4" name="object 5">
            <a:extLst>
              <a:ext uri="{FF2B5EF4-FFF2-40B4-BE49-F238E27FC236}">
                <a16:creationId xmlns:a16="http://schemas.microsoft.com/office/drawing/2014/main" id="{45F71D87-4F28-DE80-F489-6ECEE3CE1EDB}"/>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9827010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ECAF1E58-D170-4EF3-8E1A-992DA3688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2" name="Oval 51">
            <a:extLst>
              <a:ext uri="{FF2B5EF4-FFF2-40B4-BE49-F238E27FC236}">
                <a16:creationId xmlns:a16="http://schemas.microsoft.com/office/drawing/2014/main" id="{3EACCB19-3F29-416E-BD93-24BDDE37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Oval 52">
            <a:extLst>
              <a:ext uri="{FF2B5EF4-FFF2-40B4-BE49-F238E27FC236}">
                <a16:creationId xmlns:a16="http://schemas.microsoft.com/office/drawing/2014/main" id="{39C41423-F9F7-4333-A541-61582D3D2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55" name="Rectangle 54">
            <a:extLst>
              <a:ext uri="{FF2B5EF4-FFF2-40B4-BE49-F238E27FC236}">
                <a16:creationId xmlns:a16="http://schemas.microsoft.com/office/drawing/2014/main" id="{BA9F93AF-9489-4B8A-AA6B-1B00D3CA6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57"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sp>
        <p:nvSpPr>
          <p:cNvPr id="2" name="Title 1">
            <a:extLst>
              <a:ext uri="{FF2B5EF4-FFF2-40B4-BE49-F238E27FC236}">
                <a16:creationId xmlns:a16="http://schemas.microsoft.com/office/drawing/2014/main" id="{37D5EB34-74A5-D68B-8AE6-ADE9DCBB6483}"/>
              </a:ext>
            </a:extLst>
          </p:cNvPr>
          <p:cNvSpPr>
            <a:spLocks noGrp="1"/>
          </p:cNvSpPr>
          <p:nvPr>
            <p:ph type="title"/>
          </p:nvPr>
        </p:nvSpPr>
        <p:spPr>
          <a:xfrm>
            <a:off x="1530680" y="1012126"/>
            <a:ext cx="2942210" cy="4833745"/>
          </a:xfrm>
        </p:spPr>
        <p:txBody>
          <a:bodyPr>
            <a:normAutofit/>
          </a:bodyPr>
          <a:lstStyle/>
          <a:p>
            <a:r>
              <a:rPr lang="en-US" sz="4800">
                <a:solidFill>
                  <a:srgbClr val="EBEBEB"/>
                </a:solidFill>
              </a:rPr>
              <a:t>Agenda</a:t>
            </a:r>
          </a:p>
        </p:txBody>
      </p:sp>
      <p:sp>
        <p:nvSpPr>
          <p:cNvPr id="58" name="Rectangle 57">
            <a:extLst>
              <a:ext uri="{FF2B5EF4-FFF2-40B4-BE49-F238E27FC236}">
                <a16:creationId xmlns:a16="http://schemas.microsoft.com/office/drawing/2014/main" id="{3D38E400-4F30-481D-A5DC-5AA21A2CB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Graphic 6" descr="Checklist with solid fill">
            <a:extLst>
              <a:ext uri="{FF2B5EF4-FFF2-40B4-BE49-F238E27FC236}">
                <a16:creationId xmlns:a16="http://schemas.microsoft.com/office/drawing/2014/main" id="{17143F89-FD46-CFCE-D2C1-4C20BBCBD4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6425" y="2895600"/>
            <a:ext cx="1076326" cy="1076326"/>
          </a:xfrm>
          <a:prstGeom prst="rect">
            <a:avLst/>
          </a:prstGeom>
        </p:spPr>
      </p:pic>
      <p:graphicFrame>
        <p:nvGraphicFramePr>
          <p:cNvPr id="25" name="Content Placeholder 5">
            <a:extLst>
              <a:ext uri="{FF2B5EF4-FFF2-40B4-BE49-F238E27FC236}">
                <a16:creationId xmlns:a16="http://schemas.microsoft.com/office/drawing/2014/main" id="{5094955C-E78D-B4B9-3553-BA67A13F0E32}"/>
              </a:ext>
            </a:extLst>
          </p:cNvPr>
          <p:cNvGraphicFramePr>
            <a:graphicFrameLocks noGrp="1"/>
          </p:cNvGraphicFramePr>
          <p:nvPr>
            <p:ph idx="1"/>
            <p:extLst>
              <p:ext uri="{D42A27DB-BD31-4B8C-83A1-F6EECF244321}">
                <p14:modId xmlns:p14="http://schemas.microsoft.com/office/powerpoint/2010/main" val="3340348403"/>
              </p:ext>
            </p:extLst>
          </p:nvPr>
        </p:nvGraphicFramePr>
        <p:xfrm>
          <a:off x="5334476" y="707144"/>
          <a:ext cx="6055253" cy="54437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object 5">
            <a:extLst>
              <a:ext uri="{FF2B5EF4-FFF2-40B4-BE49-F238E27FC236}">
                <a16:creationId xmlns:a16="http://schemas.microsoft.com/office/drawing/2014/main" id="{D9B20622-2E27-B262-1632-EFDB98EE59E7}"/>
              </a:ext>
            </a:extLst>
          </p:cNvPr>
          <p:cNvPicPr/>
          <p:nvPr/>
        </p:nvPicPr>
        <p:blipFill>
          <a:blip r:embed="rId11"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4214967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321D5-7570-F706-C1B8-F82B39186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9FA04B-47D5-0EFB-CCB7-307865285867}"/>
              </a:ext>
            </a:extLst>
          </p:cNvPr>
          <p:cNvSpPr>
            <a:spLocks noGrp="1"/>
          </p:cNvSpPr>
          <p:nvPr>
            <p:ph type="title"/>
          </p:nvPr>
        </p:nvSpPr>
        <p:spPr>
          <a:xfrm>
            <a:off x="2141542" y="922453"/>
            <a:ext cx="8761413" cy="706964"/>
          </a:xfrm>
        </p:spPr>
        <p:txBody>
          <a:bodyPr/>
          <a:lstStyle/>
          <a:p>
            <a:r>
              <a:rPr lang="en-US"/>
              <a:t>Accepting and Denying Offers</a:t>
            </a:r>
          </a:p>
        </p:txBody>
      </p:sp>
      <p:sp>
        <p:nvSpPr>
          <p:cNvPr id="3" name="Content Placeholder 2">
            <a:extLst>
              <a:ext uri="{FF2B5EF4-FFF2-40B4-BE49-F238E27FC236}">
                <a16:creationId xmlns:a16="http://schemas.microsoft.com/office/drawing/2014/main" id="{16714579-D7A4-8561-3411-CD5A7390DC95}"/>
              </a:ext>
            </a:extLst>
          </p:cNvPr>
          <p:cNvSpPr>
            <a:spLocks noGrp="1"/>
          </p:cNvSpPr>
          <p:nvPr>
            <p:ph sz="half" idx="1"/>
          </p:nvPr>
        </p:nvSpPr>
        <p:spPr>
          <a:xfrm>
            <a:off x="1154954" y="2392982"/>
            <a:ext cx="4825158" cy="3837338"/>
          </a:xfrm>
        </p:spPr>
        <p:txBody>
          <a:bodyPr>
            <a:normAutofit lnSpcReduction="10000"/>
          </a:bodyPr>
          <a:lstStyle/>
          <a:p>
            <a:r>
              <a:rPr lang="en-US"/>
              <a:t>Accepted Offer:</a:t>
            </a:r>
          </a:p>
          <a:p>
            <a:pPr lvl="1"/>
            <a:r>
              <a:rPr lang="en-US"/>
              <a:t>Move on to Housing Application and required document gathering</a:t>
            </a:r>
          </a:p>
          <a:p>
            <a:r>
              <a:rPr lang="en-US"/>
              <a:t>Denied Offer:</a:t>
            </a:r>
          </a:p>
          <a:p>
            <a:pPr lvl="1"/>
            <a:r>
              <a:rPr lang="en-US"/>
              <a:t>Participant will maintain spot on list until they deny 3 consecutive, viable offers</a:t>
            </a:r>
          </a:p>
          <a:p>
            <a:pPr lvl="1"/>
            <a:r>
              <a:rPr lang="en-US"/>
              <a:t>Drop to the bottom of prioritization</a:t>
            </a:r>
          </a:p>
          <a:p>
            <a:pPr lvl="1"/>
            <a:r>
              <a:rPr lang="en-US"/>
              <a:t>Not eligible for another opportunity for 6 months. </a:t>
            </a:r>
          </a:p>
          <a:p>
            <a:pPr lvl="1"/>
            <a:r>
              <a:rPr lang="en-US"/>
              <a:t>Housing providers rejecting the participant or missed application deadlines do not count as denied offers.</a:t>
            </a:r>
          </a:p>
        </p:txBody>
      </p:sp>
      <p:pic>
        <p:nvPicPr>
          <p:cNvPr id="5" name="Graphic 4" descr="House with solid fill">
            <a:extLst>
              <a:ext uri="{FF2B5EF4-FFF2-40B4-BE49-F238E27FC236}">
                <a16:creationId xmlns:a16="http://schemas.microsoft.com/office/drawing/2014/main" id="{108B86CC-D503-EA3F-3492-2369788213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933" y="685798"/>
            <a:ext cx="1180275" cy="1180275"/>
          </a:xfrm>
          <a:prstGeom prst="roundRect">
            <a:avLst>
              <a:gd name="adj" fmla="val 1858"/>
            </a:avLst>
          </a:prstGeom>
          <a:effectLst>
            <a:outerShdw blurRad="50800" dist="50800" dir="5400000" algn="tl" rotWithShape="0">
              <a:srgbClr val="000000">
                <a:alpha val="43000"/>
              </a:srgbClr>
            </a:outerShdw>
          </a:effectLst>
        </p:spPr>
      </p:pic>
      <p:pic>
        <p:nvPicPr>
          <p:cNvPr id="7" name="Picture 6" descr="Red and white skyscrapers">
            <a:extLst>
              <a:ext uri="{FF2B5EF4-FFF2-40B4-BE49-F238E27FC236}">
                <a16:creationId xmlns:a16="http://schemas.microsoft.com/office/drawing/2014/main" id="{5DFA3668-5482-8585-5A5F-E92F3F61576A}"/>
              </a:ext>
            </a:extLst>
          </p:cNvPr>
          <p:cNvPicPr>
            <a:picLocks noChangeAspect="1"/>
          </p:cNvPicPr>
          <p:nvPr/>
        </p:nvPicPr>
        <p:blipFill>
          <a:blip r:embed="rId5">
            <a:extLst>
              <a:ext uri="{28A0092B-C50C-407E-A947-70E740481C1C}">
                <a14:useLocalDpi xmlns:a14="http://schemas.microsoft.com/office/drawing/2010/main" val="0"/>
              </a:ext>
            </a:extLst>
          </a:blip>
          <a:srcRect l="42125"/>
          <a:stretch/>
        </p:blipFill>
        <p:spPr>
          <a:xfrm>
            <a:off x="6980059" y="2392981"/>
            <a:ext cx="4056987" cy="3837338"/>
          </a:xfrm>
          <a:prstGeom prst="rect">
            <a:avLst/>
          </a:prstGeom>
        </p:spPr>
      </p:pic>
      <p:pic>
        <p:nvPicPr>
          <p:cNvPr id="8" name="object 5">
            <a:extLst>
              <a:ext uri="{FF2B5EF4-FFF2-40B4-BE49-F238E27FC236}">
                <a16:creationId xmlns:a16="http://schemas.microsoft.com/office/drawing/2014/main" id="{10608571-4E6A-0EC6-3738-0B477677B1A1}"/>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6746375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6115-292A-6812-4624-96D79B8FD9D8}"/>
              </a:ext>
            </a:extLst>
          </p:cNvPr>
          <p:cNvSpPr>
            <a:spLocks noGrp="1"/>
          </p:cNvSpPr>
          <p:nvPr>
            <p:ph type="title"/>
          </p:nvPr>
        </p:nvSpPr>
        <p:spPr>
          <a:xfrm>
            <a:off x="1937006" y="838199"/>
            <a:ext cx="8761413" cy="706964"/>
          </a:xfrm>
        </p:spPr>
        <p:txBody>
          <a:bodyPr/>
          <a:lstStyle/>
          <a:p>
            <a:r>
              <a:rPr lang="en-US"/>
              <a:t>Responsible Parties</a:t>
            </a:r>
          </a:p>
        </p:txBody>
      </p:sp>
      <p:sp>
        <p:nvSpPr>
          <p:cNvPr id="7" name="Text Placeholder 6">
            <a:extLst>
              <a:ext uri="{FF2B5EF4-FFF2-40B4-BE49-F238E27FC236}">
                <a16:creationId xmlns:a16="http://schemas.microsoft.com/office/drawing/2014/main" id="{C118B61D-8921-6A93-C6E2-F152FCF05962}"/>
              </a:ext>
            </a:extLst>
          </p:cNvPr>
          <p:cNvSpPr>
            <a:spLocks noGrp="1"/>
          </p:cNvSpPr>
          <p:nvPr>
            <p:ph type="body" idx="1"/>
          </p:nvPr>
        </p:nvSpPr>
        <p:spPr>
          <a:xfrm>
            <a:off x="1154954" y="2186464"/>
            <a:ext cx="4825157" cy="576262"/>
          </a:xfrm>
        </p:spPr>
        <p:txBody>
          <a:bodyPr/>
          <a:lstStyle/>
          <a:p>
            <a:r>
              <a:rPr lang="en-US" sz="2200"/>
              <a:t>For Primarily Slotted Participants:</a:t>
            </a:r>
          </a:p>
        </p:txBody>
      </p:sp>
      <p:sp>
        <p:nvSpPr>
          <p:cNvPr id="8" name="Content Placeholder 7">
            <a:extLst>
              <a:ext uri="{FF2B5EF4-FFF2-40B4-BE49-F238E27FC236}">
                <a16:creationId xmlns:a16="http://schemas.microsoft.com/office/drawing/2014/main" id="{67F44468-40F3-5A11-D2F9-3C6683E4CA90}"/>
              </a:ext>
            </a:extLst>
          </p:cNvPr>
          <p:cNvSpPr>
            <a:spLocks noGrp="1"/>
          </p:cNvSpPr>
          <p:nvPr>
            <p:ph sz="half" idx="2"/>
          </p:nvPr>
        </p:nvSpPr>
        <p:spPr>
          <a:xfrm>
            <a:off x="1154954" y="2762726"/>
            <a:ext cx="4825158" cy="3257075"/>
          </a:xfrm>
        </p:spPr>
        <p:txBody>
          <a:bodyPr>
            <a:normAutofit fontScale="77500" lnSpcReduction="20000"/>
          </a:bodyPr>
          <a:lstStyle/>
          <a:p>
            <a:r>
              <a:rPr lang="en-US"/>
              <a:t>Coordinated Intake: </a:t>
            </a:r>
          </a:p>
          <a:p>
            <a:pPr lvl="1"/>
            <a:r>
              <a:rPr lang="en-US"/>
              <a:t>Creates Housing Offer Assessment</a:t>
            </a:r>
          </a:p>
          <a:p>
            <a:pPr lvl="1"/>
            <a:r>
              <a:rPr lang="en-US"/>
              <a:t>Add:</a:t>
            </a:r>
          </a:p>
          <a:p>
            <a:pPr lvl="2"/>
            <a:r>
              <a:rPr lang="en-US"/>
              <a:t>Type of Housing Offered</a:t>
            </a:r>
          </a:p>
          <a:p>
            <a:pPr lvl="2"/>
            <a:r>
              <a:rPr lang="en-US"/>
              <a:t>Building Offered (if applicable)</a:t>
            </a:r>
          </a:p>
          <a:p>
            <a:r>
              <a:rPr lang="en-US"/>
              <a:t>Case Management Providers:</a:t>
            </a:r>
          </a:p>
          <a:p>
            <a:pPr lvl="1"/>
            <a:r>
              <a:rPr lang="en-US"/>
              <a:t>Add:</a:t>
            </a:r>
          </a:p>
          <a:p>
            <a:pPr lvl="2"/>
            <a:r>
              <a:rPr lang="en-US"/>
              <a:t>Date of Housing Offer</a:t>
            </a:r>
          </a:p>
          <a:p>
            <a:pPr lvl="2"/>
            <a:r>
              <a:rPr lang="en-US"/>
              <a:t>Offer Outcome &amp; Date</a:t>
            </a:r>
          </a:p>
          <a:p>
            <a:pPr lvl="2"/>
            <a:r>
              <a:rPr lang="en-US"/>
              <a:t>Document Ready for Housing Offer</a:t>
            </a:r>
          </a:p>
          <a:p>
            <a:pPr lvl="2"/>
            <a:r>
              <a:rPr lang="en-US"/>
              <a:t>Application Submitted for Housing Offer &amp; Date</a:t>
            </a:r>
          </a:p>
        </p:txBody>
      </p:sp>
      <p:sp>
        <p:nvSpPr>
          <p:cNvPr id="10" name="Content Placeholder 9">
            <a:extLst>
              <a:ext uri="{FF2B5EF4-FFF2-40B4-BE49-F238E27FC236}">
                <a16:creationId xmlns:a16="http://schemas.microsoft.com/office/drawing/2014/main" id="{DCBDD9AE-BAE9-8F85-15CB-FD133DE3A9F3}"/>
              </a:ext>
            </a:extLst>
          </p:cNvPr>
          <p:cNvSpPr>
            <a:spLocks noGrp="1"/>
          </p:cNvSpPr>
          <p:nvPr>
            <p:ph sz="quarter" idx="4"/>
          </p:nvPr>
        </p:nvSpPr>
        <p:spPr>
          <a:xfrm>
            <a:off x="6317712" y="3240241"/>
            <a:ext cx="4825159" cy="1788959"/>
          </a:xfrm>
        </p:spPr>
        <p:txBody>
          <a:bodyPr>
            <a:normAutofit fontScale="77500" lnSpcReduction="20000"/>
          </a:bodyPr>
          <a:lstStyle/>
          <a:p>
            <a:r>
              <a:rPr lang="en-US"/>
              <a:t>Housing Providers:</a:t>
            </a:r>
          </a:p>
          <a:p>
            <a:pPr lvl="1"/>
            <a:r>
              <a:rPr lang="en-US"/>
              <a:t>Add:</a:t>
            </a:r>
          </a:p>
          <a:p>
            <a:pPr lvl="2"/>
            <a:r>
              <a:rPr lang="en-US"/>
              <a:t>Application Submitted for Housing Offer &amp; Date</a:t>
            </a:r>
          </a:p>
          <a:p>
            <a:pPr lvl="2"/>
            <a:r>
              <a:rPr lang="en-US"/>
              <a:t>Offer Interview Completed &amp; Date</a:t>
            </a:r>
          </a:p>
          <a:p>
            <a:pPr lvl="2"/>
            <a:r>
              <a:rPr lang="en-US"/>
              <a:t>Housing Inspection Completed &amp; Date</a:t>
            </a:r>
          </a:p>
          <a:p>
            <a:r>
              <a:rPr lang="en-US"/>
              <a:t>NOTES can be entered by anyone for any reason! </a:t>
            </a:r>
          </a:p>
        </p:txBody>
      </p:sp>
      <p:pic>
        <p:nvPicPr>
          <p:cNvPr id="4" name="Graphic 3" descr="House with solid fill">
            <a:extLst>
              <a:ext uri="{FF2B5EF4-FFF2-40B4-BE49-F238E27FC236}">
                <a16:creationId xmlns:a16="http://schemas.microsoft.com/office/drawing/2014/main" id="{484AAB8C-21E5-13EF-DBDA-54E1BB85DB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830" y="672157"/>
            <a:ext cx="1015724" cy="1015724"/>
          </a:xfrm>
          <a:prstGeom prst="roundRect">
            <a:avLst>
              <a:gd name="adj" fmla="val 1858"/>
            </a:avLst>
          </a:prstGeom>
          <a:effectLst>
            <a:outerShdw blurRad="50800" dist="50800" dir="5400000" algn="tl" rotWithShape="0">
              <a:srgbClr val="000000">
                <a:alpha val="43000"/>
              </a:srgbClr>
            </a:outerShdw>
          </a:effectLst>
        </p:spPr>
      </p:pic>
      <p:pic>
        <p:nvPicPr>
          <p:cNvPr id="13" name="object 5">
            <a:extLst>
              <a:ext uri="{FF2B5EF4-FFF2-40B4-BE49-F238E27FC236}">
                <a16:creationId xmlns:a16="http://schemas.microsoft.com/office/drawing/2014/main" id="{F0BB148F-6882-A794-9DBA-1893FC8D3DFC}"/>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6018262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E8512-3483-49AC-1E4E-7FAEB756C2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989D9A-82E9-F785-EE85-ECC03AE1DDD8}"/>
              </a:ext>
            </a:extLst>
          </p:cNvPr>
          <p:cNvSpPr>
            <a:spLocks noGrp="1"/>
          </p:cNvSpPr>
          <p:nvPr>
            <p:ph type="title"/>
          </p:nvPr>
        </p:nvSpPr>
        <p:spPr>
          <a:xfrm>
            <a:off x="1937006" y="838199"/>
            <a:ext cx="8761413" cy="706964"/>
          </a:xfrm>
        </p:spPr>
        <p:txBody>
          <a:bodyPr/>
          <a:lstStyle/>
          <a:p>
            <a:r>
              <a:rPr lang="en-US"/>
              <a:t>Responsible Parties</a:t>
            </a:r>
          </a:p>
        </p:txBody>
      </p:sp>
      <p:sp>
        <p:nvSpPr>
          <p:cNvPr id="7" name="Text Placeholder 6">
            <a:extLst>
              <a:ext uri="{FF2B5EF4-FFF2-40B4-BE49-F238E27FC236}">
                <a16:creationId xmlns:a16="http://schemas.microsoft.com/office/drawing/2014/main" id="{16B772EB-4298-6305-3DC8-DA433709B0FF}"/>
              </a:ext>
            </a:extLst>
          </p:cNvPr>
          <p:cNvSpPr>
            <a:spLocks noGrp="1"/>
          </p:cNvSpPr>
          <p:nvPr>
            <p:ph type="body" idx="1"/>
          </p:nvPr>
        </p:nvSpPr>
        <p:spPr>
          <a:xfrm>
            <a:off x="1154954" y="2186464"/>
            <a:ext cx="8761413" cy="576262"/>
          </a:xfrm>
        </p:spPr>
        <p:txBody>
          <a:bodyPr/>
          <a:lstStyle/>
          <a:p>
            <a:r>
              <a:rPr lang="en-US" sz="2200"/>
              <a:t>For Backup Participants </a:t>
            </a:r>
            <a:r>
              <a:rPr lang="en-US" sz="2200" b="1"/>
              <a:t>after</a:t>
            </a:r>
            <a:r>
              <a:rPr lang="en-US" sz="2200"/>
              <a:t> Primary denies/rejects:</a:t>
            </a:r>
          </a:p>
        </p:txBody>
      </p:sp>
      <p:sp>
        <p:nvSpPr>
          <p:cNvPr id="8" name="Content Placeholder 7">
            <a:extLst>
              <a:ext uri="{FF2B5EF4-FFF2-40B4-BE49-F238E27FC236}">
                <a16:creationId xmlns:a16="http://schemas.microsoft.com/office/drawing/2014/main" id="{012A09B7-3F7E-921A-F8F3-DB20F4F22998}"/>
              </a:ext>
            </a:extLst>
          </p:cNvPr>
          <p:cNvSpPr>
            <a:spLocks noGrp="1"/>
          </p:cNvSpPr>
          <p:nvPr>
            <p:ph sz="half" idx="2"/>
          </p:nvPr>
        </p:nvSpPr>
        <p:spPr>
          <a:xfrm>
            <a:off x="1154954" y="2762726"/>
            <a:ext cx="4825158" cy="3423117"/>
          </a:xfrm>
        </p:spPr>
        <p:txBody>
          <a:bodyPr>
            <a:normAutofit fontScale="85000" lnSpcReduction="20000"/>
          </a:bodyPr>
          <a:lstStyle/>
          <a:p>
            <a:r>
              <a:rPr lang="en-US"/>
              <a:t>Coordinated Intake: </a:t>
            </a:r>
          </a:p>
          <a:p>
            <a:pPr lvl="1"/>
            <a:r>
              <a:rPr lang="en-US"/>
              <a:t>NONE!</a:t>
            </a:r>
          </a:p>
          <a:p>
            <a:r>
              <a:rPr lang="en-US"/>
              <a:t>Case Management Providers:</a:t>
            </a:r>
          </a:p>
          <a:p>
            <a:pPr lvl="1"/>
            <a:r>
              <a:rPr lang="en-US"/>
              <a:t>Creates Housing Offer Assessment</a:t>
            </a:r>
          </a:p>
          <a:p>
            <a:pPr lvl="1"/>
            <a:r>
              <a:rPr lang="en-US"/>
              <a:t>Add:</a:t>
            </a:r>
          </a:p>
          <a:p>
            <a:pPr lvl="2"/>
            <a:r>
              <a:rPr lang="en-US"/>
              <a:t>Date of Housing Offer</a:t>
            </a:r>
          </a:p>
          <a:p>
            <a:pPr lvl="2"/>
            <a:r>
              <a:rPr lang="en-US"/>
              <a:t>Type of Housing Offered</a:t>
            </a:r>
          </a:p>
          <a:p>
            <a:pPr lvl="2"/>
            <a:r>
              <a:rPr lang="en-US"/>
              <a:t>Building Offered (if applicable) </a:t>
            </a:r>
          </a:p>
          <a:p>
            <a:pPr lvl="2"/>
            <a:r>
              <a:rPr lang="en-US"/>
              <a:t>Offer Outcome &amp; Date</a:t>
            </a:r>
          </a:p>
          <a:p>
            <a:pPr lvl="2"/>
            <a:r>
              <a:rPr lang="en-US"/>
              <a:t>Document Ready for Housing Offer</a:t>
            </a:r>
          </a:p>
          <a:p>
            <a:pPr lvl="2"/>
            <a:r>
              <a:rPr lang="en-US"/>
              <a:t>Application Submitted for Housing Offer &amp; Date</a:t>
            </a:r>
          </a:p>
        </p:txBody>
      </p:sp>
      <p:sp>
        <p:nvSpPr>
          <p:cNvPr id="10" name="Content Placeholder 9">
            <a:extLst>
              <a:ext uri="{FF2B5EF4-FFF2-40B4-BE49-F238E27FC236}">
                <a16:creationId xmlns:a16="http://schemas.microsoft.com/office/drawing/2014/main" id="{B1D0AE5B-220D-2148-7CB9-D9D9E999F845}"/>
              </a:ext>
            </a:extLst>
          </p:cNvPr>
          <p:cNvSpPr>
            <a:spLocks noGrp="1"/>
          </p:cNvSpPr>
          <p:nvPr>
            <p:ph sz="quarter" idx="4"/>
          </p:nvPr>
        </p:nvSpPr>
        <p:spPr>
          <a:xfrm>
            <a:off x="6211890" y="3287167"/>
            <a:ext cx="4825159" cy="2374233"/>
          </a:xfrm>
        </p:spPr>
        <p:txBody>
          <a:bodyPr>
            <a:normAutofit fontScale="85000" lnSpcReduction="20000"/>
          </a:bodyPr>
          <a:lstStyle/>
          <a:p>
            <a:r>
              <a:rPr lang="en-US"/>
              <a:t>Housing Providers:</a:t>
            </a:r>
          </a:p>
          <a:p>
            <a:pPr lvl="1"/>
            <a:r>
              <a:rPr lang="en-US"/>
              <a:t>Add:</a:t>
            </a:r>
          </a:p>
          <a:p>
            <a:pPr lvl="2"/>
            <a:r>
              <a:rPr lang="en-US"/>
              <a:t>Application Submitted for Housing Offer &amp; Date</a:t>
            </a:r>
          </a:p>
          <a:p>
            <a:pPr lvl="2"/>
            <a:r>
              <a:rPr lang="en-US"/>
              <a:t>Offer Interview Completed &amp; Date</a:t>
            </a:r>
          </a:p>
          <a:p>
            <a:pPr lvl="2"/>
            <a:r>
              <a:rPr lang="en-US"/>
              <a:t>Housing Inspection Completed &amp; Date</a:t>
            </a:r>
          </a:p>
          <a:p>
            <a:r>
              <a:rPr lang="en-US"/>
              <a:t>NOTES can be entered by anyone for any reason! </a:t>
            </a:r>
          </a:p>
        </p:txBody>
      </p:sp>
      <p:pic>
        <p:nvPicPr>
          <p:cNvPr id="4" name="Graphic 3" descr="House with solid fill">
            <a:extLst>
              <a:ext uri="{FF2B5EF4-FFF2-40B4-BE49-F238E27FC236}">
                <a16:creationId xmlns:a16="http://schemas.microsoft.com/office/drawing/2014/main" id="{D04C09C1-9ADC-56C4-DCAE-E037D5C9F6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830" y="672157"/>
            <a:ext cx="1015724" cy="1015724"/>
          </a:xfrm>
          <a:prstGeom prst="roundRect">
            <a:avLst>
              <a:gd name="adj" fmla="val 1858"/>
            </a:avLst>
          </a:prstGeom>
          <a:effectLst>
            <a:outerShdw blurRad="50800" dist="50800" dir="5400000" algn="tl" rotWithShape="0">
              <a:srgbClr val="000000">
                <a:alpha val="43000"/>
              </a:srgbClr>
            </a:outerShdw>
          </a:effectLst>
        </p:spPr>
      </p:pic>
      <p:pic>
        <p:nvPicPr>
          <p:cNvPr id="3" name="object 5">
            <a:extLst>
              <a:ext uri="{FF2B5EF4-FFF2-40B4-BE49-F238E27FC236}">
                <a16:creationId xmlns:a16="http://schemas.microsoft.com/office/drawing/2014/main" id="{94D06D8A-3991-6AD3-1413-8939665AA93A}"/>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9100033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D1DC7-DE64-239E-57DB-549014F0F3C7}"/>
              </a:ext>
            </a:extLst>
          </p:cNvPr>
          <p:cNvSpPr>
            <a:spLocks noGrp="1"/>
          </p:cNvSpPr>
          <p:nvPr>
            <p:ph type="title"/>
          </p:nvPr>
        </p:nvSpPr>
        <p:spPr>
          <a:xfrm>
            <a:off x="1715293" y="947164"/>
            <a:ext cx="8761413" cy="706964"/>
          </a:xfrm>
        </p:spPr>
        <p:txBody>
          <a:bodyPr/>
          <a:lstStyle/>
          <a:p>
            <a:r>
              <a:rPr lang="en-US"/>
              <a:t>HMIS Data Entry Process</a:t>
            </a:r>
          </a:p>
        </p:txBody>
      </p:sp>
      <p:sp>
        <p:nvSpPr>
          <p:cNvPr id="3" name="Content Placeholder 2">
            <a:extLst>
              <a:ext uri="{FF2B5EF4-FFF2-40B4-BE49-F238E27FC236}">
                <a16:creationId xmlns:a16="http://schemas.microsoft.com/office/drawing/2014/main" id="{0878E3A4-2470-BBB8-6895-2155D6CBDC52}"/>
              </a:ext>
            </a:extLst>
          </p:cNvPr>
          <p:cNvSpPr>
            <a:spLocks noGrp="1"/>
          </p:cNvSpPr>
          <p:nvPr>
            <p:ph idx="1"/>
          </p:nvPr>
        </p:nvSpPr>
        <p:spPr>
          <a:xfrm>
            <a:off x="1154955" y="2603500"/>
            <a:ext cx="8761412" cy="1583489"/>
          </a:xfrm>
        </p:spPr>
        <p:txBody>
          <a:bodyPr/>
          <a:lstStyle/>
          <a:p>
            <a:r>
              <a:rPr lang="en-US"/>
              <a:t>Click ASSESSMENTS at the top of the screen within a participant’s record.</a:t>
            </a:r>
          </a:p>
          <a:p>
            <a:r>
              <a:rPr lang="en-US"/>
              <a:t>If one has already been started, click on the edit icon to left. If one has not been started, click START on the Housing Offer Assessment row.</a:t>
            </a:r>
          </a:p>
          <a:p>
            <a:r>
              <a:rPr lang="en-US"/>
              <a:t>Complete the assessment based on previous outline roles.</a:t>
            </a:r>
          </a:p>
          <a:p>
            <a:endParaRPr lang="en-US"/>
          </a:p>
        </p:txBody>
      </p:sp>
      <p:pic>
        <p:nvPicPr>
          <p:cNvPr id="4" name="Graphic 3" descr="House with solid fill">
            <a:extLst>
              <a:ext uri="{FF2B5EF4-FFF2-40B4-BE49-F238E27FC236}">
                <a16:creationId xmlns:a16="http://schemas.microsoft.com/office/drawing/2014/main" id="{08CBC865-8D27-D5A3-032D-2A02D35DF3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673" y="687491"/>
            <a:ext cx="966637" cy="966637"/>
          </a:xfrm>
          <a:prstGeom prst="roundRect">
            <a:avLst>
              <a:gd name="adj" fmla="val 1858"/>
            </a:avLst>
          </a:prstGeom>
          <a:effectLst>
            <a:outerShdw blurRad="50800" dist="50800" dir="5400000" algn="tl" rotWithShape="0">
              <a:srgbClr val="000000">
                <a:alpha val="43000"/>
              </a:srgbClr>
            </a:outerShdw>
          </a:effectLst>
        </p:spPr>
      </p:pic>
      <p:pic>
        <p:nvPicPr>
          <p:cNvPr id="5" name="object 5">
            <a:extLst>
              <a:ext uri="{FF2B5EF4-FFF2-40B4-BE49-F238E27FC236}">
                <a16:creationId xmlns:a16="http://schemas.microsoft.com/office/drawing/2014/main" id="{0EB5565D-CECB-0BF4-646C-ACC68EC501FD}"/>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0622197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036D99-D4C1-0B6C-822B-B99844A35CA0}"/>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2" name="Rectangle 11">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4B67983-65B7-29AD-14B4-285ACA0ABF5D}"/>
              </a:ext>
            </a:extLst>
          </p:cNvPr>
          <p:cNvSpPr>
            <a:spLocks noGrp="1"/>
          </p:cNvSpPr>
          <p:nvPr>
            <p:ph type="title"/>
          </p:nvPr>
        </p:nvSpPr>
        <p:spPr>
          <a:xfrm>
            <a:off x="5058987" y="1629869"/>
            <a:ext cx="6268246" cy="3595146"/>
          </a:xfrm>
        </p:spPr>
        <p:txBody>
          <a:bodyPr vert="horz" lIns="91440" tIns="45720" rIns="91440" bIns="45720" rtlCol="0" anchor="b">
            <a:normAutofit fontScale="90000"/>
          </a:bodyPr>
          <a:lstStyle/>
          <a:p>
            <a:r>
              <a:rPr lang="en-US" sz="6600" b="0" i="0" kern="1200">
                <a:solidFill>
                  <a:schemeClr val="bg2"/>
                </a:solidFill>
                <a:latin typeface="+mj-lt"/>
                <a:ea typeface="+mj-ea"/>
                <a:cs typeface="+mj-cs"/>
              </a:rPr>
              <a:t>Permanent Supportive Housing Applications</a:t>
            </a:r>
          </a:p>
        </p:txBody>
      </p:sp>
      <p:pic>
        <p:nvPicPr>
          <p:cNvPr id="6" name="Graphic 5" descr="Document with solid fill">
            <a:extLst>
              <a:ext uri="{FF2B5EF4-FFF2-40B4-BE49-F238E27FC236}">
                <a16:creationId xmlns:a16="http://schemas.microsoft.com/office/drawing/2014/main" id="{82F8AA11-E5D6-0D02-07E0-5B7BA93A2B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E84B7BB9-CC88-3D2D-1276-6CE4A0AED118}"/>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6308043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77E77-3638-216D-6BF8-41D10285A45D}"/>
              </a:ext>
            </a:extLst>
          </p:cNvPr>
          <p:cNvSpPr>
            <a:spLocks noGrp="1"/>
          </p:cNvSpPr>
          <p:nvPr>
            <p:ph type="title"/>
          </p:nvPr>
        </p:nvSpPr>
        <p:spPr>
          <a:xfrm>
            <a:off x="2057818" y="834728"/>
            <a:ext cx="8761413" cy="767403"/>
          </a:xfrm>
        </p:spPr>
        <p:txBody>
          <a:bodyPr/>
          <a:lstStyle/>
          <a:p>
            <a:r>
              <a:rPr lang="en-US"/>
              <a:t>PSH Application Review Process</a:t>
            </a:r>
          </a:p>
        </p:txBody>
      </p:sp>
      <p:sp>
        <p:nvSpPr>
          <p:cNvPr id="3" name="Content Placeholder 2">
            <a:extLst>
              <a:ext uri="{FF2B5EF4-FFF2-40B4-BE49-F238E27FC236}">
                <a16:creationId xmlns:a16="http://schemas.microsoft.com/office/drawing/2014/main" id="{0E1CAA4B-B089-F0A7-0694-1E37DF62E069}"/>
              </a:ext>
            </a:extLst>
          </p:cNvPr>
          <p:cNvSpPr>
            <a:spLocks noGrp="1"/>
          </p:cNvSpPr>
          <p:nvPr>
            <p:ph sz="half" idx="1"/>
          </p:nvPr>
        </p:nvSpPr>
        <p:spPr>
          <a:xfrm>
            <a:off x="1154954" y="2603501"/>
            <a:ext cx="4825158" cy="3580732"/>
          </a:xfrm>
        </p:spPr>
        <p:txBody>
          <a:bodyPr>
            <a:normAutofit fontScale="92500" lnSpcReduction="20000"/>
          </a:bodyPr>
          <a:lstStyle/>
          <a:p>
            <a:pPr>
              <a:buFont typeface="+mj-lt"/>
              <a:buAutoNum type="arabicPeriod"/>
            </a:pPr>
            <a:r>
              <a:rPr lang="en-US"/>
              <a:t>Case manager completes application and gathers documents.</a:t>
            </a:r>
          </a:p>
          <a:p>
            <a:pPr>
              <a:buFont typeface="+mj-lt"/>
              <a:buAutoNum type="arabicPeriod"/>
            </a:pPr>
            <a:r>
              <a:rPr lang="en-US"/>
              <a:t>Case manager uploads applications and documents into FILES section of HMIS record.</a:t>
            </a:r>
          </a:p>
          <a:p>
            <a:pPr>
              <a:buFont typeface="+mj-lt"/>
              <a:buAutoNum type="arabicPeriod"/>
            </a:pPr>
            <a:r>
              <a:rPr lang="en-US"/>
              <a:t>Notify CE via email once uploaded.</a:t>
            </a:r>
          </a:p>
          <a:p>
            <a:pPr>
              <a:buFont typeface="+mj-lt"/>
              <a:buAutoNum type="arabicPeriod"/>
            </a:pPr>
            <a:r>
              <a:rPr lang="en-US"/>
              <a:t>Review by CE and back-and-forth w/ case manager getting fixes applied.</a:t>
            </a:r>
          </a:p>
          <a:p>
            <a:pPr>
              <a:buFont typeface="+mj-lt"/>
              <a:buAutoNum type="arabicPeriod"/>
            </a:pPr>
            <a:r>
              <a:rPr lang="en-US"/>
              <a:t>CE will complete CMHA preference letters for those slotted for CMHA units.</a:t>
            </a:r>
          </a:p>
          <a:p>
            <a:pPr>
              <a:buFont typeface="+mj-lt"/>
              <a:buAutoNum type="arabicPeriod"/>
            </a:pPr>
            <a:r>
              <a:rPr lang="en-US"/>
              <a:t>CE notifies housing provider via email.</a:t>
            </a:r>
          </a:p>
          <a:p>
            <a:r>
              <a:rPr lang="en-US"/>
              <a:t>Non-HMIS providers: send applications directly to CE via email</a:t>
            </a:r>
          </a:p>
        </p:txBody>
      </p:sp>
      <p:pic>
        <p:nvPicPr>
          <p:cNvPr id="8" name="Content Placeholder 7" descr="Filling out forms on a table">
            <a:extLst>
              <a:ext uri="{FF2B5EF4-FFF2-40B4-BE49-F238E27FC236}">
                <a16:creationId xmlns:a16="http://schemas.microsoft.com/office/drawing/2014/main" id="{8F853C0D-9F07-D243-36A5-A98273CD6F2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08713" y="2701550"/>
            <a:ext cx="4824412" cy="3482684"/>
          </a:xfrm>
        </p:spPr>
      </p:pic>
      <p:pic>
        <p:nvPicPr>
          <p:cNvPr id="5" name="object 5">
            <a:extLst>
              <a:ext uri="{FF2B5EF4-FFF2-40B4-BE49-F238E27FC236}">
                <a16:creationId xmlns:a16="http://schemas.microsoft.com/office/drawing/2014/main" id="{F1992ECB-C7CC-2C1B-D6C1-E4E9AE6F3ACD}"/>
              </a:ext>
            </a:extLst>
          </p:cNvPr>
          <p:cNvPicPr/>
          <p:nvPr/>
        </p:nvPicPr>
        <p:blipFill>
          <a:blip r:embed="rId4"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pic>
        <p:nvPicPr>
          <p:cNvPr id="6" name="Graphic 5" descr="Document with solid fill">
            <a:extLst>
              <a:ext uri="{FF2B5EF4-FFF2-40B4-BE49-F238E27FC236}">
                <a16:creationId xmlns:a16="http://schemas.microsoft.com/office/drawing/2014/main" id="{81715F24-59D7-B96D-9986-1C73A0CD90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0849" y="582186"/>
            <a:ext cx="1272489" cy="1272489"/>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057481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4A0C-E29B-443C-83D7-96723958C315}"/>
              </a:ext>
            </a:extLst>
          </p:cNvPr>
          <p:cNvSpPr>
            <a:spLocks noGrp="1"/>
          </p:cNvSpPr>
          <p:nvPr>
            <p:ph type="title"/>
          </p:nvPr>
        </p:nvSpPr>
        <p:spPr>
          <a:xfrm>
            <a:off x="2033338" y="864948"/>
            <a:ext cx="8761413" cy="706964"/>
          </a:xfrm>
        </p:spPr>
        <p:txBody>
          <a:bodyPr/>
          <a:lstStyle/>
          <a:p>
            <a:r>
              <a:rPr lang="en-US"/>
              <a:t>PSH Application Timelines</a:t>
            </a:r>
          </a:p>
        </p:txBody>
      </p:sp>
      <p:pic>
        <p:nvPicPr>
          <p:cNvPr id="9" name="Content Placeholder 8" descr="Date in calendar circled with red">
            <a:extLst>
              <a:ext uri="{FF2B5EF4-FFF2-40B4-BE49-F238E27FC236}">
                <a16:creationId xmlns:a16="http://schemas.microsoft.com/office/drawing/2014/main" id="{6E801B4D-C31E-040B-20A4-6CAE53C0C82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61560" y="2603500"/>
            <a:ext cx="4612693" cy="3416300"/>
          </a:xfrm>
        </p:spPr>
      </p:pic>
      <p:sp>
        <p:nvSpPr>
          <p:cNvPr id="4" name="Content Placeholder 3">
            <a:extLst>
              <a:ext uri="{FF2B5EF4-FFF2-40B4-BE49-F238E27FC236}">
                <a16:creationId xmlns:a16="http://schemas.microsoft.com/office/drawing/2014/main" id="{F77C3A0C-4FF5-F0B9-7F30-02CCAF58C27D}"/>
              </a:ext>
            </a:extLst>
          </p:cNvPr>
          <p:cNvSpPr>
            <a:spLocks noGrp="1"/>
          </p:cNvSpPr>
          <p:nvPr>
            <p:ph sz="half" idx="2"/>
          </p:nvPr>
        </p:nvSpPr>
        <p:spPr/>
        <p:txBody>
          <a:bodyPr/>
          <a:lstStyle/>
          <a:p>
            <a:r>
              <a:rPr lang="en-US"/>
              <a:t>PSH applications must bed dated within </a:t>
            </a:r>
            <a:r>
              <a:rPr lang="en-US" b="1"/>
              <a:t>120 days </a:t>
            </a:r>
            <a:r>
              <a:rPr lang="en-US"/>
              <a:t>of approval.</a:t>
            </a:r>
          </a:p>
          <a:p>
            <a:r>
              <a:rPr lang="en-US"/>
              <a:t>Homeless letters, disability verification, SS award letters, etc. must be dated within </a:t>
            </a:r>
            <a:r>
              <a:rPr lang="en-US" b="1"/>
              <a:t>120 days </a:t>
            </a:r>
            <a:r>
              <a:rPr lang="en-US"/>
              <a:t>of approval.</a:t>
            </a:r>
          </a:p>
          <a:p>
            <a:r>
              <a:rPr lang="en-US"/>
              <a:t>Pay stubs, food stamp letters, statements of no income, or any other documentation of fluctuating income must be dated within </a:t>
            </a:r>
            <a:r>
              <a:rPr lang="en-US" b="1"/>
              <a:t>30 days </a:t>
            </a:r>
            <a:r>
              <a:rPr lang="en-US"/>
              <a:t>of approval.</a:t>
            </a:r>
          </a:p>
        </p:txBody>
      </p:sp>
      <p:pic>
        <p:nvPicPr>
          <p:cNvPr id="5" name="Graphic 4" descr="Document with solid fill">
            <a:extLst>
              <a:ext uri="{FF2B5EF4-FFF2-40B4-BE49-F238E27FC236}">
                <a16:creationId xmlns:a16="http://schemas.microsoft.com/office/drawing/2014/main" id="{FD1FC2C3-2372-C311-2AC2-B45B213FA2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849" y="582186"/>
            <a:ext cx="1272489" cy="1272489"/>
          </a:xfrm>
          <a:prstGeom prst="roundRect">
            <a:avLst>
              <a:gd name="adj" fmla="val 1858"/>
            </a:avLst>
          </a:prstGeom>
          <a:effectLst>
            <a:outerShdw blurRad="50800" dist="50800" dir="5400000" algn="tl" rotWithShape="0">
              <a:srgbClr val="000000">
                <a:alpha val="43000"/>
              </a:srgbClr>
            </a:outerShdw>
          </a:effectLst>
        </p:spPr>
      </p:pic>
      <p:pic>
        <p:nvPicPr>
          <p:cNvPr id="6" name="object 5">
            <a:extLst>
              <a:ext uri="{FF2B5EF4-FFF2-40B4-BE49-F238E27FC236}">
                <a16:creationId xmlns:a16="http://schemas.microsoft.com/office/drawing/2014/main" id="{393BFD0E-8F41-C57F-4716-71CD51BEA276}"/>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179552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CB592-AB3F-6748-3B55-51A2D9F74D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AC5021-840C-D422-EC40-44CE7FDC3C9E}"/>
              </a:ext>
            </a:extLst>
          </p:cNvPr>
          <p:cNvSpPr>
            <a:spLocks noGrp="1"/>
          </p:cNvSpPr>
          <p:nvPr>
            <p:ph type="title"/>
          </p:nvPr>
        </p:nvSpPr>
        <p:spPr>
          <a:xfrm>
            <a:off x="2033338" y="864948"/>
            <a:ext cx="8761413" cy="706964"/>
          </a:xfrm>
        </p:spPr>
        <p:txBody>
          <a:bodyPr/>
          <a:lstStyle/>
          <a:p>
            <a:r>
              <a:rPr lang="en-US"/>
              <a:t>HMIS Data Entry Process</a:t>
            </a:r>
          </a:p>
        </p:txBody>
      </p:sp>
      <p:sp>
        <p:nvSpPr>
          <p:cNvPr id="3" name="Content Placeholder 2">
            <a:extLst>
              <a:ext uri="{FF2B5EF4-FFF2-40B4-BE49-F238E27FC236}">
                <a16:creationId xmlns:a16="http://schemas.microsoft.com/office/drawing/2014/main" id="{0C25FBFE-B10F-6913-75E2-68221E5907BB}"/>
              </a:ext>
            </a:extLst>
          </p:cNvPr>
          <p:cNvSpPr>
            <a:spLocks noGrp="1"/>
          </p:cNvSpPr>
          <p:nvPr>
            <p:ph idx="1"/>
          </p:nvPr>
        </p:nvSpPr>
        <p:spPr>
          <a:xfrm>
            <a:off x="1154955" y="2603500"/>
            <a:ext cx="8761412" cy="1583489"/>
          </a:xfrm>
        </p:spPr>
        <p:txBody>
          <a:bodyPr>
            <a:normAutofit/>
          </a:bodyPr>
          <a:lstStyle/>
          <a:p>
            <a:r>
              <a:rPr lang="en-US"/>
              <a:t>Click FILES at the top of the screen within a participant’s record.</a:t>
            </a:r>
          </a:p>
          <a:p>
            <a:r>
              <a:rPr lang="en-US"/>
              <a:t>Select FILE CATEGORY “Housing Documentation” and then “Housing Application”.</a:t>
            </a:r>
          </a:p>
          <a:p>
            <a:r>
              <a:rPr lang="en-US"/>
              <a:t>Upload the file as normal.</a:t>
            </a:r>
          </a:p>
        </p:txBody>
      </p:sp>
      <p:pic>
        <p:nvPicPr>
          <p:cNvPr id="5" name="object 5">
            <a:extLst>
              <a:ext uri="{FF2B5EF4-FFF2-40B4-BE49-F238E27FC236}">
                <a16:creationId xmlns:a16="http://schemas.microsoft.com/office/drawing/2014/main" id="{43D5C62F-D1B9-5095-6783-880E819572E8}"/>
              </a:ext>
            </a:extLst>
          </p:cNvPr>
          <p:cNvPicPr/>
          <p:nvPr/>
        </p:nvPicPr>
        <p:blipFill>
          <a:blip r:embed="rId3"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pic>
        <p:nvPicPr>
          <p:cNvPr id="6" name="Graphic 5" descr="Document with solid fill">
            <a:extLst>
              <a:ext uri="{FF2B5EF4-FFF2-40B4-BE49-F238E27FC236}">
                <a16:creationId xmlns:a16="http://schemas.microsoft.com/office/drawing/2014/main" id="{ECE75947-52C6-74C3-E637-6A2893FEBC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849" y="582186"/>
            <a:ext cx="1272489" cy="1272489"/>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0069254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1093-F8D4-769F-6A34-7F5549A0DD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94BD8-9B74-30BA-3171-D6EB0C487AE6}"/>
              </a:ext>
            </a:extLst>
          </p:cNvPr>
          <p:cNvSpPr>
            <a:spLocks noGrp="1"/>
          </p:cNvSpPr>
          <p:nvPr>
            <p:ph type="title"/>
          </p:nvPr>
        </p:nvSpPr>
        <p:spPr>
          <a:xfrm>
            <a:off x="1937502" y="646893"/>
            <a:ext cx="8761413" cy="1272489"/>
          </a:xfrm>
        </p:spPr>
        <p:txBody>
          <a:bodyPr/>
          <a:lstStyle/>
          <a:p>
            <a:r>
              <a:rPr lang="en-US"/>
              <a:t>COMING SOON: Universal Supportive Housing Application (USHAP)</a:t>
            </a:r>
          </a:p>
        </p:txBody>
      </p:sp>
      <p:sp>
        <p:nvSpPr>
          <p:cNvPr id="3" name="Content Placeholder 2">
            <a:extLst>
              <a:ext uri="{FF2B5EF4-FFF2-40B4-BE49-F238E27FC236}">
                <a16:creationId xmlns:a16="http://schemas.microsoft.com/office/drawing/2014/main" id="{FCF592E6-E0B6-9228-4289-2FC4D601DF26}"/>
              </a:ext>
            </a:extLst>
          </p:cNvPr>
          <p:cNvSpPr>
            <a:spLocks noGrp="1"/>
          </p:cNvSpPr>
          <p:nvPr>
            <p:ph sz="half" idx="1"/>
          </p:nvPr>
        </p:nvSpPr>
        <p:spPr/>
        <p:txBody>
          <a:bodyPr>
            <a:normAutofit/>
          </a:bodyPr>
          <a:lstStyle/>
          <a:p>
            <a:r>
              <a:rPr lang="en-US"/>
              <a:t>Right now, separate apps exist for different subsidies.</a:t>
            </a:r>
          </a:p>
          <a:p>
            <a:r>
              <a:rPr lang="en-US"/>
              <a:t>In Q2, universal application for all subsidies will be completed in HMIS! </a:t>
            </a:r>
          </a:p>
          <a:p>
            <a:r>
              <a:rPr lang="en-US"/>
              <a:t>Supporting docs will still need uploaded in FILES. </a:t>
            </a:r>
          </a:p>
          <a:p>
            <a:r>
              <a:rPr lang="en-US"/>
              <a:t>Next steps: create reporting to have it come out of the system as an app and not as raw data.</a:t>
            </a:r>
          </a:p>
        </p:txBody>
      </p:sp>
      <p:pic>
        <p:nvPicPr>
          <p:cNvPr id="5" name="object 5">
            <a:extLst>
              <a:ext uri="{FF2B5EF4-FFF2-40B4-BE49-F238E27FC236}">
                <a16:creationId xmlns:a16="http://schemas.microsoft.com/office/drawing/2014/main" id="{D0C9945A-2074-C2F0-495D-1B141DE057ED}"/>
              </a:ext>
            </a:extLst>
          </p:cNvPr>
          <p:cNvPicPr/>
          <p:nvPr/>
        </p:nvPicPr>
        <p:blipFill>
          <a:blip r:embed="rId3"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pic>
        <p:nvPicPr>
          <p:cNvPr id="6" name="Graphic 5" descr="Document with solid fill">
            <a:extLst>
              <a:ext uri="{FF2B5EF4-FFF2-40B4-BE49-F238E27FC236}">
                <a16:creationId xmlns:a16="http://schemas.microsoft.com/office/drawing/2014/main" id="{853E8512-D350-D276-E0FB-0690F42E3D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849" y="582186"/>
            <a:ext cx="1272489" cy="1272489"/>
          </a:xfrm>
          <a:prstGeom prst="roundRect">
            <a:avLst>
              <a:gd name="adj" fmla="val 1858"/>
            </a:avLst>
          </a:prstGeom>
          <a:effectLst>
            <a:outerShdw blurRad="50800" dist="50800" dir="5400000" algn="tl" rotWithShape="0">
              <a:srgbClr val="000000">
                <a:alpha val="43000"/>
              </a:srgbClr>
            </a:outerShdw>
          </a:effectLst>
        </p:spPr>
      </p:pic>
      <p:pic>
        <p:nvPicPr>
          <p:cNvPr id="10" name="Content Placeholder 9" descr="Woman with credit card using laptop">
            <a:extLst>
              <a:ext uri="{FF2B5EF4-FFF2-40B4-BE49-F238E27FC236}">
                <a16:creationId xmlns:a16="http://schemas.microsoft.com/office/drawing/2014/main" id="{21D3DAEB-EBF1-85A7-5E7F-14260069360F}"/>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208713" y="2703513"/>
            <a:ext cx="4824412" cy="3216274"/>
          </a:xfrm>
        </p:spPr>
      </p:pic>
    </p:spTree>
    <p:extLst>
      <p:ext uri="{BB962C8B-B14F-4D97-AF65-F5344CB8AC3E}">
        <p14:creationId xmlns:p14="http://schemas.microsoft.com/office/powerpoint/2010/main" val="8935211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B64A83-F343-C62B-9DAF-E32AE3376220}"/>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6" name="Rectangle 25">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Oval 26">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Oval 27">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Oval 28">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Oval 29">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Oval 30">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34" name="Rectangle 33">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482D6CD-7AD2-A235-22F5-61BC1E02B99C}"/>
              </a:ext>
            </a:extLst>
          </p:cNvPr>
          <p:cNvSpPr>
            <a:spLocks noGrp="1"/>
          </p:cNvSpPr>
          <p:nvPr>
            <p:ph type="title"/>
          </p:nvPr>
        </p:nvSpPr>
        <p:spPr>
          <a:xfrm>
            <a:off x="5114446" y="2266826"/>
            <a:ext cx="6268246" cy="2321232"/>
          </a:xfrm>
        </p:spPr>
        <p:txBody>
          <a:bodyPr vert="horz" lIns="91440" tIns="45720" rIns="91440" bIns="45720" rtlCol="0" anchor="b">
            <a:normAutofit/>
          </a:bodyPr>
          <a:lstStyle/>
          <a:p>
            <a:r>
              <a:rPr lang="en-US" sz="6600" b="0" i="0" kern="1200">
                <a:solidFill>
                  <a:schemeClr val="bg2"/>
                </a:solidFill>
                <a:latin typeface="+mj-lt"/>
                <a:ea typeface="+mj-ea"/>
                <a:cs typeface="+mj-cs"/>
              </a:rPr>
              <a:t>By-Name List Inactivation</a:t>
            </a:r>
          </a:p>
        </p:txBody>
      </p:sp>
      <p:pic>
        <p:nvPicPr>
          <p:cNvPr id="8" name="Graphic 7" descr="No sign with solid fill">
            <a:extLst>
              <a:ext uri="{FF2B5EF4-FFF2-40B4-BE49-F238E27FC236}">
                <a16:creationId xmlns:a16="http://schemas.microsoft.com/office/drawing/2014/main" id="{85BE0242-E9DE-B620-5D1C-BB3C390E54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0CEFEEAD-1EF5-DF37-9AA4-A44571508DF7}"/>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862728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39" name="Rectangle 38">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0" name="Oval 39">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Oval 40">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Oval 41">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Oval 42">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Oval 43">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47" name="Rectangle 46">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73F5B07-D54A-FFE6-6F0E-B92FAC1D0142}"/>
              </a:ext>
            </a:extLst>
          </p:cNvPr>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b="0" i="0" kern="1200">
                <a:solidFill>
                  <a:schemeClr val="bg2"/>
                </a:solidFill>
                <a:latin typeface="+mj-lt"/>
                <a:ea typeface="+mj-ea"/>
                <a:cs typeface="+mj-cs"/>
              </a:rPr>
              <a:t>By-Name List Overview</a:t>
            </a:r>
          </a:p>
        </p:txBody>
      </p:sp>
      <p:pic>
        <p:nvPicPr>
          <p:cNvPr id="6" name="Graphic 5" descr="List with solid fill">
            <a:extLst>
              <a:ext uri="{FF2B5EF4-FFF2-40B4-BE49-F238E27FC236}">
                <a16:creationId xmlns:a16="http://schemas.microsoft.com/office/drawing/2014/main" id="{8249A140-E2FD-BE99-6CB3-6488A0E4AF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360F86D3-EF42-D7BC-F6AA-85154E87ACD1}"/>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45738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023D-F9E8-101D-4BED-DFD9A85C88CD}"/>
              </a:ext>
            </a:extLst>
          </p:cNvPr>
          <p:cNvSpPr>
            <a:spLocks noGrp="1"/>
          </p:cNvSpPr>
          <p:nvPr>
            <p:ph type="title"/>
          </p:nvPr>
        </p:nvSpPr>
        <p:spPr>
          <a:xfrm>
            <a:off x="1791443" y="957765"/>
            <a:ext cx="6501767" cy="706964"/>
          </a:xfrm>
        </p:spPr>
        <p:txBody>
          <a:bodyPr/>
          <a:lstStyle/>
          <a:p>
            <a:r>
              <a:rPr lang="en-US"/>
              <a:t>When to Inactivate?</a:t>
            </a:r>
          </a:p>
        </p:txBody>
      </p:sp>
      <p:sp>
        <p:nvSpPr>
          <p:cNvPr id="3" name="Content Placeholder 2">
            <a:extLst>
              <a:ext uri="{FF2B5EF4-FFF2-40B4-BE49-F238E27FC236}">
                <a16:creationId xmlns:a16="http://schemas.microsoft.com/office/drawing/2014/main" id="{02859EB5-7E3C-373F-3D3B-823D05CD4AC8}"/>
              </a:ext>
            </a:extLst>
          </p:cNvPr>
          <p:cNvSpPr>
            <a:spLocks noGrp="1"/>
          </p:cNvSpPr>
          <p:nvPr>
            <p:ph idx="1"/>
          </p:nvPr>
        </p:nvSpPr>
        <p:spPr>
          <a:xfrm>
            <a:off x="962107" y="2778491"/>
            <a:ext cx="7331103" cy="3317509"/>
          </a:xfrm>
        </p:spPr>
        <p:txBody>
          <a:bodyPr>
            <a:normAutofit/>
          </a:bodyPr>
          <a:lstStyle/>
          <a:p>
            <a:r>
              <a:rPr lang="en-US" sz="2000"/>
              <a:t>Once a participant has been either permanently housed or non-permanently housed</a:t>
            </a:r>
          </a:p>
          <a:p>
            <a:pPr lvl="1"/>
            <a:r>
              <a:rPr lang="en-US" sz="1800"/>
              <a:t>Responsibility of the HMIS participating housing provider to inactivate</a:t>
            </a:r>
          </a:p>
          <a:p>
            <a:pPr lvl="1"/>
            <a:r>
              <a:rPr lang="en-US" sz="1800"/>
              <a:t>CI inactivates  participants from non-HMIS participating providers </a:t>
            </a:r>
          </a:p>
          <a:p>
            <a:r>
              <a:rPr lang="en-US" sz="2000"/>
              <a:t>If a person has been missing/no contact made for 90 days, it is also the HMIS participating housing provider to inactivate the participant </a:t>
            </a:r>
          </a:p>
        </p:txBody>
      </p:sp>
      <p:pic>
        <p:nvPicPr>
          <p:cNvPr id="4" name="Graphic 3" descr="No sign with solid fill">
            <a:extLst>
              <a:ext uri="{FF2B5EF4-FFF2-40B4-BE49-F238E27FC236}">
                <a16:creationId xmlns:a16="http://schemas.microsoft.com/office/drawing/2014/main" id="{50EE11BB-0D17-2B24-FC0B-48903C812E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976" y="652007"/>
            <a:ext cx="1113954" cy="1113954"/>
          </a:xfrm>
          <a:prstGeom prst="roundRect">
            <a:avLst>
              <a:gd name="adj" fmla="val 1858"/>
            </a:avLst>
          </a:prstGeom>
          <a:effectLst>
            <a:outerShdw blurRad="50800" dist="50800" dir="5400000" algn="tl" rotWithShape="0">
              <a:srgbClr val="000000">
                <a:alpha val="43000"/>
              </a:srgbClr>
            </a:outerShdw>
          </a:effectLst>
        </p:spPr>
      </p:pic>
      <p:pic>
        <p:nvPicPr>
          <p:cNvPr id="6" name="Picture 5" descr="Head outline and magnifying glass">
            <a:extLst>
              <a:ext uri="{FF2B5EF4-FFF2-40B4-BE49-F238E27FC236}">
                <a16:creationId xmlns:a16="http://schemas.microsoft.com/office/drawing/2014/main" id="{457AAAEC-167B-D77D-EA8A-EE1697A456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0288" y="4536219"/>
            <a:ext cx="3065229" cy="2043486"/>
          </a:xfrm>
          <a:prstGeom prst="rect">
            <a:avLst/>
          </a:prstGeom>
        </p:spPr>
      </p:pic>
      <p:pic>
        <p:nvPicPr>
          <p:cNvPr id="10" name="Picture 9" descr="Pair of housekeys, on a key ring, with a keychain">
            <a:extLst>
              <a:ext uri="{FF2B5EF4-FFF2-40B4-BE49-F238E27FC236}">
                <a16:creationId xmlns:a16="http://schemas.microsoft.com/office/drawing/2014/main" id="{0B669A4B-1FF0-45C6-8675-063B566B80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0288" y="2349611"/>
            <a:ext cx="2982194" cy="1988129"/>
          </a:xfrm>
          <a:prstGeom prst="rect">
            <a:avLst/>
          </a:prstGeom>
        </p:spPr>
      </p:pic>
      <p:pic>
        <p:nvPicPr>
          <p:cNvPr id="5" name="object 5">
            <a:extLst>
              <a:ext uri="{FF2B5EF4-FFF2-40B4-BE49-F238E27FC236}">
                <a16:creationId xmlns:a16="http://schemas.microsoft.com/office/drawing/2014/main" id="{27F2597D-D976-0E86-9540-7ADDEED667EB}"/>
              </a:ext>
            </a:extLst>
          </p:cNvPr>
          <p:cNvPicPr/>
          <p:nvPr/>
        </p:nvPicPr>
        <p:blipFill>
          <a:blip r:embed="rId7"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085619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FC4A-37DE-9DF3-17B1-3E39E46C166C}"/>
              </a:ext>
            </a:extLst>
          </p:cNvPr>
          <p:cNvSpPr>
            <a:spLocks noGrp="1"/>
          </p:cNvSpPr>
          <p:nvPr>
            <p:ph type="title"/>
          </p:nvPr>
        </p:nvSpPr>
        <p:spPr>
          <a:xfrm>
            <a:off x="1711930" y="965716"/>
            <a:ext cx="8761413" cy="706964"/>
          </a:xfrm>
        </p:spPr>
        <p:txBody>
          <a:bodyPr/>
          <a:lstStyle/>
          <a:p>
            <a:r>
              <a:rPr lang="en-US"/>
              <a:t>HMIS Data Entry Process</a:t>
            </a:r>
          </a:p>
        </p:txBody>
      </p:sp>
      <p:sp>
        <p:nvSpPr>
          <p:cNvPr id="3" name="Content Placeholder 2">
            <a:extLst>
              <a:ext uri="{FF2B5EF4-FFF2-40B4-BE49-F238E27FC236}">
                <a16:creationId xmlns:a16="http://schemas.microsoft.com/office/drawing/2014/main" id="{FE913F24-9C86-1462-2DA4-B610B0A1F688}"/>
              </a:ext>
            </a:extLst>
          </p:cNvPr>
          <p:cNvSpPr>
            <a:spLocks noGrp="1"/>
          </p:cNvSpPr>
          <p:nvPr>
            <p:ph idx="1"/>
          </p:nvPr>
        </p:nvSpPr>
        <p:spPr/>
        <p:txBody>
          <a:bodyPr/>
          <a:lstStyle/>
          <a:p>
            <a:r>
              <a:rPr lang="en-US"/>
              <a:t>Search for the participant using any information available to you (e.g., name, HMIS ID, date of birth, etc.)</a:t>
            </a:r>
          </a:p>
          <a:p>
            <a:r>
              <a:rPr lang="en-US"/>
              <a:t>On the PROFILE screen, select the correct inactive BY-NAME-LIST STATUS. </a:t>
            </a:r>
          </a:p>
          <a:p>
            <a:r>
              <a:rPr lang="en-US"/>
              <a:t>For BNL LIST, there is no need to unselect any options.</a:t>
            </a:r>
          </a:p>
          <a:p>
            <a:r>
              <a:rPr lang="en-US"/>
              <a:t>Enter the date the BNL status changed next to BY-NAME-LIST STATUS CHANGE DATE</a:t>
            </a:r>
          </a:p>
          <a:p>
            <a:pPr lvl="1"/>
            <a:r>
              <a:rPr lang="en-US"/>
              <a:t>NOTE: If a participant goes missing for 90 days and is inactivated for that reason, the date entered for BY-NAME-LIST STATUS CHANGE DATE should be the 90th day missing – not the date the status is changed within Clarity.</a:t>
            </a:r>
          </a:p>
          <a:p>
            <a:r>
              <a:rPr lang="en-US"/>
              <a:t>Click SAVE CHANGES. </a:t>
            </a:r>
          </a:p>
        </p:txBody>
      </p:sp>
      <p:pic>
        <p:nvPicPr>
          <p:cNvPr id="4" name="Graphic 3" descr="No sign with solid fill">
            <a:extLst>
              <a:ext uri="{FF2B5EF4-FFF2-40B4-BE49-F238E27FC236}">
                <a16:creationId xmlns:a16="http://schemas.microsoft.com/office/drawing/2014/main" id="{E0CA6224-6874-CE10-3135-46B1CD3B8F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976" y="762221"/>
            <a:ext cx="1113954" cy="1113954"/>
          </a:xfrm>
          <a:prstGeom prst="roundRect">
            <a:avLst>
              <a:gd name="adj" fmla="val 1858"/>
            </a:avLst>
          </a:prstGeom>
          <a:effectLst>
            <a:outerShdw blurRad="50800" dist="50800" dir="5400000" algn="tl" rotWithShape="0">
              <a:srgbClr val="000000">
                <a:alpha val="43000"/>
              </a:srgbClr>
            </a:outerShdw>
          </a:effectLst>
        </p:spPr>
      </p:pic>
      <p:pic>
        <p:nvPicPr>
          <p:cNvPr id="5" name="object 5">
            <a:extLst>
              <a:ext uri="{FF2B5EF4-FFF2-40B4-BE49-F238E27FC236}">
                <a16:creationId xmlns:a16="http://schemas.microsoft.com/office/drawing/2014/main" id="{DFB111E2-D097-B295-8DE6-C82BEA27D5BA}"/>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53662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7B014E-7838-A2A5-FDA0-1A7536154DC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2" name="Rectangle 11">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1ADDC27-73C6-CC94-E4AE-D64C1B64BD57}"/>
              </a:ext>
            </a:extLst>
          </p:cNvPr>
          <p:cNvSpPr>
            <a:spLocks noGrp="1"/>
          </p:cNvSpPr>
          <p:nvPr>
            <p:ph type="title"/>
          </p:nvPr>
        </p:nvSpPr>
        <p:spPr>
          <a:xfrm>
            <a:off x="5028283" y="2314451"/>
            <a:ext cx="6268246" cy="2225982"/>
          </a:xfrm>
        </p:spPr>
        <p:txBody>
          <a:bodyPr vert="horz" lIns="91440" tIns="45720" rIns="91440" bIns="45720" rtlCol="0" anchor="b">
            <a:normAutofit/>
          </a:bodyPr>
          <a:lstStyle/>
          <a:p>
            <a:r>
              <a:rPr lang="en-US" sz="6600" b="0" i="0" kern="1200">
                <a:solidFill>
                  <a:schemeClr val="bg2"/>
                </a:solidFill>
                <a:latin typeface="+mj-lt"/>
                <a:ea typeface="+mj-ea"/>
                <a:cs typeface="+mj-cs"/>
              </a:rPr>
              <a:t>By-Name List Reactivation</a:t>
            </a:r>
          </a:p>
        </p:txBody>
      </p:sp>
      <p:pic>
        <p:nvPicPr>
          <p:cNvPr id="6" name="Graphic 5" descr="Refresh with solid fill">
            <a:extLst>
              <a:ext uri="{FF2B5EF4-FFF2-40B4-BE49-F238E27FC236}">
                <a16:creationId xmlns:a16="http://schemas.microsoft.com/office/drawing/2014/main" id="{6C2AE6DF-3F72-5F67-D510-478A0270D1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66B0842F-6099-99C2-E67A-76087990F10F}"/>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2655321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BB948-42A3-E0DA-5E1C-A1A65926191D}"/>
              </a:ext>
            </a:extLst>
          </p:cNvPr>
          <p:cNvSpPr>
            <a:spLocks noGrp="1"/>
          </p:cNvSpPr>
          <p:nvPr>
            <p:ph type="title"/>
          </p:nvPr>
        </p:nvSpPr>
        <p:spPr>
          <a:xfrm>
            <a:off x="1783106" y="973668"/>
            <a:ext cx="8761413" cy="706964"/>
          </a:xfrm>
        </p:spPr>
        <p:txBody>
          <a:bodyPr/>
          <a:lstStyle/>
          <a:p>
            <a:r>
              <a:rPr lang="en-US"/>
              <a:t>BNL Reactivation </a:t>
            </a:r>
          </a:p>
        </p:txBody>
      </p:sp>
      <p:sp>
        <p:nvSpPr>
          <p:cNvPr id="3" name="Content Placeholder 2">
            <a:extLst>
              <a:ext uri="{FF2B5EF4-FFF2-40B4-BE49-F238E27FC236}">
                <a16:creationId xmlns:a16="http://schemas.microsoft.com/office/drawing/2014/main" id="{01F814D9-0BA2-2D60-D2BF-9366F09F4188}"/>
              </a:ext>
            </a:extLst>
          </p:cNvPr>
          <p:cNvSpPr>
            <a:spLocks noGrp="1"/>
          </p:cNvSpPr>
          <p:nvPr>
            <p:ph idx="1"/>
          </p:nvPr>
        </p:nvSpPr>
        <p:spPr>
          <a:xfrm>
            <a:off x="4805928" y="2451653"/>
            <a:ext cx="7237683" cy="4114800"/>
          </a:xfrm>
        </p:spPr>
        <p:txBody>
          <a:bodyPr>
            <a:normAutofit lnSpcReduction="10000"/>
          </a:bodyPr>
          <a:lstStyle/>
          <a:p>
            <a:r>
              <a:rPr lang="en-US"/>
              <a:t>If a participant who was missing reengages and seeks CoC housing resources</a:t>
            </a:r>
          </a:p>
          <a:p>
            <a:r>
              <a:rPr lang="en-US"/>
              <a:t>If a participant was removed from the BNL due to being housed, but ultimately loses their housing and return to homelessness </a:t>
            </a:r>
          </a:p>
          <a:p>
            <a:r>
              <a:rPr lang="en-US"/>
              <a:t>Once a participant is re-identified as one of the subpopulations  listed below, the Participating Agency should then re-activate on the BNL </a:t>
            </a:r>
          </a:p>
          <a:p>
            <a:pPr lvl="1"/>
            <a:r>
              <a:rPr lang="en-US"/>
              <a:t>Unsheltered persons &amp; families</a:t>
            </a:r>
          </a:p>
          <a:p>
            <a:pPr lvl="1"/>
            <a:r>
              <a:rPr lang="en-US"/>
              <a:t>Homeless veterans or veteran-led families</a:t>
            </a:r>
          </a:p>
          <a:p>
            <a:pPr lvl="1"/>
            <a:r>
              <a:rPr lang="en-US"/>
              <a:t>Homeless young adults and young adult-led families</a:t>
            </a:r>
          </a:p>
          <a:p>
            <a:pPr lvl="1"/>
            <a:r>
              <a:rPr lang="en-US"/>
              <a:t>Homeless families</a:t>
            </a:r>
          </a:p>
          <a:p>
            <a:pPr lvl="1"/>
            <a:r>
              <a:rPr lang="en-US"/>
              <a:t>Chronically homeless persons &amp; families</a:t>
            </a:r>
          </a:p>
          <a:p>
            <a:pPr lvl="1"/>
            <a:endParaRPr lang="en-US"/>
          </a:p>
        </p:txBody>
      </p:sp>
      <p:pic>
        <p:nvPicPr>
          <p:cNvPr id="4" name="Graphic 3" descr="Refresh with solid fill">
            <a:extLst>
              <a:ext uri="{FF2B5EF4-FFF2-40B4-BE49-F238E27FC236}">
                <a16:creationId xmlns:a16="http://schemas.microsoft.com/office/drawing/2014/main" id="{40745A7A-34F9-25FB-7532-CE989012F5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759" y="805954"/>
            <a:ext cx="1042392" cy="1042392"/>
          </a:xfrm>
          <a:prstGeom prst="roundRect">
            <a:avLst>
              <a:gd name="adj" fmla="val 1858"/>
            </a:avLst>
          </a:prstGeom>
          <a:effectLst>
            <a:outerShdw blurRad="50800" dist="50800" dir="5400000" algn="tl" rotWithShape="0">
              <a:srgbClr val="000000">
                <a:alpha val="43000"/>
              </a:srgbClr>
            </a:outerShdw>
          </a:effectLst>
        </p:spPr>
      </p:pic>
      <p:pic>
        <p:nvPicPr>
          <p:cNvPr id="6" name="Picture 5" descr="One in a crowd">
            <a:extLst>
              <a:ext uri="{FF2B5EF4-FFF2-40B4-BE49-F238E27FC236}">
                <a16:creationId xmlns:a16="http://schemas.microsoft.com/office/drawing/2014/main" id="{1A9028E5-B407-1FAF-9BCA-4ED0D115C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759" y="2793262"/>
            <a:ext cx="4121426" cy="3091070"/>
          </a:xfrm>
          <a:prstGeom prst="rect">
            <a:avLst/>
          </a:prstGeom>
        </p:spPr>
      </p:pic>
      <p:pic>
        <p:nvPicPr>
          <p:cNvPr id="5" name="object 5">
            <a:extLst>
              <a:ext uri="{FF2B5EF4-FFF2-40B4-BE49-F238E27FC236}">
                <a16:creationId xmlns:a16="http://schemas.microsoft.com/office/drawing/2014/main" id="{A09048AB-E0AB-8417-49CA-E798AF4EE12F}"/>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031770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D04432-3D7B-A568-0DF5-EA874A014BC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2" name="Rectangle 11">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35B5DBE-4D1A-7C21-7220-4005E690E4E8}"/>
              </a:ext>
            </a:extLst>
          </p:cNvPr>
          <p:cNvSpPr>
            <a:spLocks noGrp="1"/>
          </p:cNvSpPr>
          <p:nvPr>
            <p:ph type="title"/>
          </p:nvPr>
        </p:nvSpPr>
        <p:spPr>
          <a:xfrm>
            <a:off x="4997027" y="2312508"/>
            <a:ext cx="6268246" cy="2229868"/>
          </a:xfrm>
        </p:spPr>
        <p:txBody>
          <a:bodyPr vert="horz" lIns="91440" tIns="45720" rIns="91440" bIns="45720" rtlCol="0" anchor="b">
            <a:normAutofit/>
          </a:bodyPr>
          <a:lstStyle/>
          <a:p>
            <a:r>
              <a:rPr lang="en-US" sz="6600" b="0" i="0" kern="1200">
                <a:solidFill>
                  <a:schemeClr val="bg2"/>
                </a:solidFill>
                <a:latin typeface="+mj-lt"/>
                <a:ea typeface="+mj-ea"/>
                <a:cs typeface="+mj-cs"/>
              </a:rPr>
              <a:t>Friday Housing Meetings</a:t>
            </a:r>
          </a:p>
        </p:txBody>
      </p:sp>
      <p:pic>
        <p:nvPicPr>
          <p:cNvPr id="6" name="Graphic 5" descr="Meeting with solid fill">
            <a:extLst>
              <a:ext uri="{FF2B5EF4-FFF2-40B4-BE49-F238E27FC236}">
                <a16:creationId xmlns:a16="http://schemas.microsoft.com/office/drawing/2014/main" id="{27E2DE73-3229-2BCB-1C92-A6CF2EEECF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CBB34360-FAD4-45E9-AEB0-AC7E2E6166FE}"/>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6438874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0964-3945-0805-8513-BD73E8F18019}"/>
              </a:ext>
            </a:extLst>
          </p:cNvPr>
          <p:cNvSpPr>
            <a:spLocks noGrp="1"/>
          </p:cNvSpPr>
          <p:nvPr>
            <p:ph type="title"/>
          </p:nvPr>
        </p:nvSpPr>
        <p:spPr>
          <a:xfrm>
            <a:off x="1922027" y="965718"/>
            <a:ext cx="8761413" cy="706964"/>
          </a:xfrm>
        </p:spPr>
        <p:txBody>
          <a:bodyPr/>
          <a:lstStyle/>
          <a:p>
            <a:r>
              <a:rPr lang="en-US"/>
              <a:t>Friday Housing Meetings </a:t>
            </a:r>
          </a:p>
        </p:txBody>
      </p:sp>
      <p:sp>
        <p:nvSpPr>
          <p:cNvPr id="3" name="Content Placeholder 2">
            <a:extLst>
              <a:ext uri="{FF2B5EF4-FFF2-40B4-BE49-F238E27FC236}">
                <a16:creationId xmlns:a16="http://schemas.microsoft.com/office/drawing/2014/main" id="{5004B8F8-EDFD-22DA-88E3-0C2AB4704D96}"/>
              </a:ext>
            </a:extLst>
          </p:cNvPr>
          <p:cNvSpPr>
            <a:spLocks noGrp="1"/>
          </p:cNvSpPr>
          <p:nvPr>
            <p:ph idx="1"/>
          </p:nvPr>
        </p:nvSpPr>
        <p:spPr>
          <a:xfrm>
            <a:off x="6196082" y="2282023"/>
            <a:ext cx="5126575" cy="4135341"/>
          </a:xfrm>
        </p:spPr>
        <p:txBody>
          <a:bodyPr>
            <a:normAutofit/>
          </a:bodyPr>
          <a:lstStyle/>
          <a:p>
            <a:pPr marL="0" indent="0">
              <a:buNone/>
            </a:pPr>
            <a:endParaRPr lang="en-US" sz="2400"/>
          </a:p>
          <a:p>
            <a:pPr lvl="1"/>
            <a:r>
              <a:rPr lang="en-US" sz="2000"/>
              <a:t>Review/Update Housing Plans </a:t>
            </a:r>
          </a:p>
          <a:p>
            <a:pPr lvl="1"/>
            <a:r>
              <a:rPr lang="en-US" sz="2000"/>
              <a:t>Update on slotted participant’s application process and status</a:t>
            </a:r>
          </a:p>
          <a:p>
            <a:pPr lvl="2"/>
            <a:r>
              <a:rPr lang="en-US" sz="1800"/>
              <a:t>Review timeframes and deadlines </a:t>
            </a:r>
          </a:p>
          <a:p>
            <a:pPr lvl="1"/>
            <a:r>
              <a:rPr lang="en-US" sz="2000"/>
              <a:t>Review BNL to identified participant’s that are close to reaching 90 days of no updates. </a:t>
            </a:r>
          </a:p>
          <a:p>
            <a:pPr lvl="1"/>
            <a:r>
              <a:rPr lang="en-US" sz="2000"/>
              <a:t>Case Conferencing  </a:t>
            </a:r>
          </a:p>
          <a:p>
            <a:pPr lvl="2"/>
            <a:endParaRPr lang="en-US" sz="1800"/>
          </a:p>
        </p:txBody>
      </p:sp>
      <p:pic>
        <p:nvPicPr>
          <p:cNvPr id="4" name="Graphic 3" descr="Meeting with solid fill">
            <a:extLst>
              <a:ext uri="{FF2B5EF4-FFF2-40B4-BE49-F238E27FC236}">
                <a16:creationId xmlns:a16="http://schemas.microsoft.com/office/drawing/2014/main" id="{867F4246-0E20-F0F9-1312-AE5CC36071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807" y="723568"/>
            <a:ext cx="1058295" cy="1058295"/>
          </a:xfrm>
          <a:prstGeom prst="roundRect">
            <a:avLst>
              <a:gd name="adj" fmla="val 1858"/>
            </a:avLst>
          </a:prstGeom>
          <a:effectLst>
            <a:outerShdw blurRad="50800" dist="50800" dir="5400000" algn="tl" rotWithShape="0">
              <a:srgbClr val="000000">
                <a:alpha val="43000"/>
              </a:srgbClr>
            </a:outerShdw>
          </a:effectLst>
        </p:spPr>
      </p:pic>
      <p:pic>
        <p:nvPicPr>
          <p:cNvPr id="8" name="Picture 7" descr="Study group at table in cafeteria">
            <a:extLst>
              <a:ext uri="{FF2B5EF4-FFF2-40B4-BE49-F238E27FC236}">
                <a16:creationId xmlns:a16="http://schemas.microsoft.com/office/drawing/2014/main" id="{7EFF1AD7-8EF8-D2A6-12CE-F193759F06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058" y="2725599"/>
            <a:ext cx="4982861" cy="3321907"/>
          </a:xfrm>
          <a:prstGeom prst="rect">
            <a:avLst/>
          </a:prstGeom>
        </p:spPr>
      </p:pic>
      <p:pic>
        <p:nvPicPr>
          <p:cNvPr id="5" name="object 5">
            <a:extLst>
              <a:ext uri="{FF2B5EF4-FFF2-40B4-BE49-F238E27FC236}">
                <a16:creationId xmlns:a16="http://schemas.microsoft.com/office/drawing/2014/main" id="{0CF1A95B-0988-67C2-B363-F32C9661E56F}"/>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078212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45BB41-08A7-6706-DAB2-EF6D2CDAF17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2" name="Rectangle 11">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0" name="Rectangle 19">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5C6328B-0D48-96DD-5DCE-81CAD1719244}"/>
              </a:ext>
            </a:extLst>
          </p:cNvPr>
          <p:cNvSpPr>
            <a:spLocks noGrp="1"/>
          </p:cNvSpPr>
          <p:nvPr>
            <p:ph type="title"/>
          </p:nvPr>
        </p:nvSpPr>
        <p:spPr>
          <a:xfrm>
            <a:off x="5160166" y="2330326"/>
            <a:ext cx="6268246" cy="2194232"/>
          </a:xfrm>
        </p:spPr>
        <p:txBody>
          <a:bodyPr vert="horz" lIns="91440" tIns="45720" rIns="91440" bIns="45720" rtlCol="0" anchor="b">
            <a:normAutofit/>
          </a:bodyPr>
          <a:lstStyle/>
          <a:p>
            <a:r>
              <a:rPr lang="en-US" sz="6600" b="0" i="0" kern="1200">
                <a:solidFill>
                  <a:schemeClr val="bg2"/>
                </a:solidFill>
                <a:latin typeface="+mj-lt"/>
                <a:ea typeface="+mj-ea"/>
                <a:cs typeface="+mj-cs"/>
              </a:rPr>
              <a:t>By-Name List Report in HMIS</a:t>
            </a:r>
          </a:p>
        </p:txBody>
      </p:sp>
      <p:pic>
        <p:nvPicPr>
          <p:cNvPr id="6" name="Graphic 5" descr="Hamburger Menu Icon with solid fill">
            <a:extLst>
              <a:ext uri="{FF2B5EF4-FFF2-40B4-BE49-F238E27FC236}">
                <a16:creationId xmlns:a16="http://schemas.microsoft.com/office/drawing/2014/main" id="{8C0B31FF-2944-9850-7E04-E7D3F28DF6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82BCF263-41F6-05DE-22E9-65FFAD9C1AA6}"/>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412364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F1A9-5BDA-358E-8E02-581D08647257}"/>
              </a:ext>
            </a:extLst>
          </p:cNvPr>
          <p:cNvSpPr>
            <a:spLocks noGrp="1"/>
          </p:cNvSpPr>
          <p:nvPr>
            <p:ph type="title"/>
          </p:nvPr>
        </p:nvSpPr>
        <p:spPr>
          <a:xfrm>
            <a:off x="1715293" y="973668"/>
            <a:ext cx="8761413" cy="706964"/>
          </a:xfrm>
        </p:spPr>
        <p:txBody>
          <a:bodyPr/>
          <a:lstStyle/>
          <a:p>
            <a:r>
              <a:rPr lang="en-US" sz="3600" b="0" i="0" kern="1200">
                <a:solidFill>
                  <a:schemeClr val="bg2"/>
                </a:solidFill>
                <a:latin typeface="+mj-lt"/>
                <a:ea typeface="+mj-ea"/>
                <a:cs typeface="+mj-cs"/>
              </a:rPr>
              <a:t>By-Name List Report</a:t>
            </a:r>
            <a:endParaRPr lang="en-US"/>
          </a:p>
        </p:txBody>
      </p:sp>
      <p:sp>
        <p:nvSpPr>
          <p:cNvPr id="3" name="Content Placeholder 2">
            <a:extLst>
              <a:ext uri="{FF2B5EF4-FFF2-40B4-BE49-F238E27FC236}">
                <a16:creationId xmlns:a16="http://schemas.microsoft.com/office/drawing/2014/main" id="{793D86CC-B1A5-EF31-2C46-199D361044AC}"/>
              </a:ext>
            </a:extLst>
          </p:cNvPr>
          <p:cNvSpPr>
            <a:spLocks noGrp="1"/>
          </p:cNvSpPr>
          <p:nvPr>
            <p:ph idx="1"/>
          </p:nvPr>
        </p:nvSpPr>
        <p:spPr>
          <a:xfrm>
            <a:off x="5120641" y="2384420"/>
            <a:ext cx="6543922" cy="4286724"/>
          </a:xfrm>
        </p:spPr>
        <p:txBody>
          <a:bodyPr>
            <a:normAutofit fontScale="92500"/>
          </a:bodyPr>
          <a:lstStyle/>
          <a:p>
            <a:r>
              <a:rPr lang="en-US" sz="2000"/>
              <a:t>Users with Agency Administrator – Systemwide Data Analysis or Outreach Manager/Agency Admin – Systemwide Data Analysis access roles can run the report and see the full dataset across the CoC</a:t>
            </a:r>
          </a:p>
          <a:p>
            <a:r>
              <a:rPr lang="en-US" sz="2000"/>
              <a:t>Those with Agency Administrator or Outreach Manager/Agency Admin access roles can run the report, but only see their agency’s data</a:t>
            </a:r>
          </a:p>
          <a:p>
            <a:r>
              <a:rPr lang="en-US" sz="2000"/>
              <a:t>All Participating Agencies are responsible for knowing which agency users have access to run the report.</a:t>
            </a:r>
          </a:p>
          <a:p>
            <a:r>
              <a:rPr lang="en-US" sz="2000"/>
              <a:t>Those users should run the report regularly and distribute it to other staff in their agency to review</a:t>
            </a:r>
          </a:p>
        </p:txBody>
      </p:sp>
      <p:pic>
        <p:nvPicPr>
          <p:cNvPr id="4" name="Graphic 3" descr="Hamburger Menu Icon with solid fill">
            <a:extLst>
              <a:ext uri="{FF2B5EF4-FFF2-40B4-BE49-F238E27FC236}">
                <a16:creationId xmlns:a16="http://schemas.microsoft.com/office/drawing/2014/main" id="{9D81F40B-25AA-68DE-20ED-C1986B8FC6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075" y="752725"/>
            <a:ext cx="1052991" cy="1052991"/>
          </a:xfrm>
          <a:prstGeom prst="roundRect">
            <a:avLst>
              <a:gd name="adj" fmla="val 1858"/>
            </a:avLst>
          </a:prstGeom>
          <a:effectLst>
            <a:outerShdw blurRad="50800" dist="50800" dir="5400000" algn="tl" rotWithShape="0">
              <a:srgbClr val="000000">
                <a:alpha val="43000"/>
              </a:srgbClr>
            </a:outerShdw>
          </a:effectLst>
        </p:spPr>
      </p:pic>
      <p:pic>
        <p:nvPicPr>
          <p:cNvPr id="6" name="Picture 5" descr="Spreadsheet and calculator">
            <a:extLst>
              <a:ext uri="{FF2B5EF4-FFF2-40B4-BE49-F238E27FC236}">
                <a16:creationId xmlns:a16="http://schemas.microsoft.com/office/drawing/2014/main" id="{5FD3208A-F67A-D883-3B21-0BEBC6D31E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437" y="2887329"/>
            <a:ext cx="4245038" cy="2830026"/>
          </a:xfrm>
          <a:prstGeom prst="rect">
            <a:avLst/>
          </a:prstGeom>
        </p:spPr>
      </p:pic>
      <p:pic>
        <p:nvPicPr>
          <p:cNvPr id="5" name="object 5">
            <a:extLst>
              <a:ext uri="{FF2B5EF4-FFF2-40B4-BE49-F238E27FC236}">
                <a16:creationId xmlns:a16="http://schemas.microsoft.com/office/drawing/2014/main" id="{7E2B4769-0B42-A8FB-A40F-3E4B32FD3C4E}"/>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5399249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BF7C3-C944-13F1-D731-55CBB4F7A6AC}"/>
              </a:ext>
            </a:extLst>
          </p:cNvPr>
          <p:cNvSpPr>
            <a:spLocks noGrp="1"/>
          </p:cNvSpPr>
          <p:nvPr>
            <p:ph type="title"/>
          </p:nvPr>
        </p:nvSpPr>
        <p:spPr>
          <a:xfrm>
            <a:off x="1930205" y="925738"/>
            <a:ext cx="8761413" cy="706964"/>
          </a:xfrm>
        </p:spPr>
        <p:txBody>
          <a:bodyPr/>
          <a:lstStyle/>
          <a:p>
            <a:r>
              <a:rPr lang="en-US"/>
              <a:t>By-Name-List Report Process in HMIS </a:t>
            </a:r>
          </a:p>
        </p:txBody>
      </p:sp>
      <p:sp>
        <p:nvSpPr>
          <p:cNvPr id="3" name="Content Placeholder 2">
            <a:extLst>
              <a:ext uri="{FF2B5EF4-FFF2-40B4-BE49-F238E27FC236}">
                <a16:creationId xmlns:a16="http://schemas.microsoft.com/office/drawing/2014/main" id="{061E87E9-BA16-F22D-D0CC-A722ADF50851}"/>
              </a:ext>
            </a:extLst>
          </p:cNvPr>
          <p:cNvSpPr>
            <a:spLocks noGrp="1"/>
          </p:cNvSpPr>
          <p:nvPr>
            <p:ph idx="1"/>
          </p:nvPr>
        </p:nvSpPr>
        <p:spPr/>
        <p:txBody>
          <a:bodyPr>
            <a:normAutofit/>
          </a:bodyPr>
          <a:lstStyle/>
          <a:p>
            <a:r>
              <a:rPr lang="en-US"/>
              <a:t>Click the MENU icon in the top right corner of the screen</a:t>
            </a:r>
          </a:p>
          <a:p>
            <a:r>
              <a:rPr lang="en-US"/>
              <a:t>Click REPORTS</a:t>
            </a:r>
          </a:p>
          <a:p>
            <a:r>
              <a:rPr lang="en-US"/>
              <a:t>Click DATA ANALYSIS at the top of the screen</a:t>
            </a:r>
          </a:p>
          <a:p>
            <a:r>
              <a:rPr lang="en-US"/>
              <a:t>Click CUYAHOGA CLARITY SYSTEM REPORTS for a drop down</a:t>
            </a:r>
          </a:p>
          <a:p>
            <a:r>
              <a:rPr lang="en-US"/>
              <a:t>Click RUN on the CUYAHOGA BNL row</a:t>
            </a:r>
          </a:p>
          <a:p>
            <a:pPr marL="0" indent="0">
              <a:buNone/>
            </a:pPr>
            <a:endParaRPr lang="en-US"/>
          </a:p>
          <a:p>
            <a:pPr marL="0" indent="0">
              <a:buNone/>
            </a:pPr>
            <a:r>
              <a:rPr lang="en-US"/>
              <a:t>The report can be filtered by subpopulation using the BNL List data element on the PROFILE screen. It can also be sorted by any of the column headers.</a:t>
            </a:r>
          </a:p>
        </p:txBody>
      </p:sp>
      <p:pic>
        <p:nvPicPr>
          <p:cNvPr id="4" name="Graphic 3" descr="Hamburger Menu Icon with solid fill">
            <a:extLst>
              <a:ext uri="{FF2B5EF4-FFF2-40B4-BE49-F238E27FC236}">
                <a16:creationId xmlns:a16="http://schemas.microsoft.com/office/drawing/2014/main" id="{6B30DBA5-67B3-128A-E88A-7282CB4480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075" y="752725"/>
            <a:ext cx="1052991" cy="1052991"/>
          </a:xfrm>
          <a:prstGeom prst="roundRect">
            <a:avLst>
              <a:gd name="adj" fmla="val 1858"/>
            </a:avLst>
          </a:prstGeom>
          <a:effectLst>
            <a:outerShdw blurRad="50800" dist="50800" dir="5400000" algn="tl" rotWithShape="0">
              <a:srgbClr val="000000">
                <a:alpha val="43000"/>
              </a:srgbClr>
            </a:outerShdw>
          </a:effectLst>
        </p:spPr>
      </p:pic>
      <p:pic>
        <p:nvPicPr>
          <p:cNvPr id="5" name="object 5">
            <a:extLst>
              <a:ext uri="{FF2B5EF4-FFF2-40B4-BE49-F238E27FC236}">
                <a16:creationId xmlns:a16="http://schemas.microsoft.com/office/drawing/2014/main" id="{C2C57B5D-1B4D-2EBD-6CC0-BCE16934289B}"/>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6835879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6" name="Rectangle 5">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8" name="Rectangle 17">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73F5B07-D54A-FFE6-6F0E-B92FAC1D0142}"/>
              </a:ext>
            </a:extLst>
          </p:cNvPr>
          <p:cNvSpPr>
            <a:spLocks noGrp="1"/>
          </p:cNvSpPr>
          <p:nvPr>
            <p:ph type="title"/>
          </p:nvPr>
        </p:nvSpPr>
        <p:spPr>
          <a:xfrm>
            <a:off x="6744929" y="973394"/>
            <a:ext cx="4798142" cy="3421626"/>
          </a:xfrm>
        </p:spPr>
        <p:txBody>
          <a:bodyPr vert="horz" lIns="91440" tIns="45720" rIns="91440" bIns="45720" rtlCol="0" anchor="b">
            <a:normAutofit/>
          </a:bodyPr>
          <a:lstStyle/>
          <a:p>
            <a:r>
              <a:rPr lang="en-US" sz="5400" b="0" i="0" kern="1200">
                <a:solidFill>
                  <a:schemeClr val="bg2"/>
                </a:solidFill>
                <a:latin typeface="+mj-lt"/>
                <a:ea typeface="+mj-ea"/>
                <a:cs typeface="+mj-cs"/>
              </a:rPr>
              <a:t>Questions?</a:t>
            </a:r>
          </a:p>
        </p:txBody>
      </p:sp>
      <p:pic>
        <p:nvPicPr>
          <p:cNvPr id="3" name="Graphic 2" descr="Questions with solid fill">
            <a:extLst>
              <a:ext uri="{FF2B5EF4-FFF2-40B4-BE49-F238E27FC236}">
                <a16:creationId xmlns:a16="http://schemas.microsoft.com/office/drawing/2014/main" id="{5091686B-2F84-2249-BD05-BD3B68F4DD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8503" y="1113063"/>
            <a:ext cx="4628758" cy="4628758"/>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360F86D3-EF42-D7BC-F6AA-85154E87ACD1}"/>
              </a:ext>
            </a:extLst>
          </p:cNvPr>
          <p:cNvPicPr/>
          <p:nvPr/>
        </p:nvPicPr>
        <p:blipFill>
          <a:blip r:embed="rId5"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9974250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8952A0-9CC7-EB3D-A6B8-F5CCB8E6E472}"/>
              </a:ext>
            </a:extLst>
          </p:cNvPr>
          <p:cNvSpPr>
            <a:spLocks noGrp="1"/>
          </p:cNvSpPr>
          <p:nvPr>
            <p:ph type="title"/>
          </p:nvPr>
        </p:nvSpPr>
        <p:spPr>
          <a:xfrm>
            <a:off x="1798555" y="906646"/>
            <a:ext cx="8761413" cy="706964"/>
          </a:xfrm>
        </p:spPr>
        <p:txBody>
          <a:bodyPr/>
          <a:lstStyle/>
          <a:p>
            <a:r>
              <a:rPr lang="en-US"/>
              <a:t>By-Name List Overview</a:t>
            </a:r>
          </a:p>
        </p:txBody>
      </p:sp>
      <p:sp>
        <p:nvSpPr>
          <p:cNvPr id="5" name="Content Placeholder 4">
            <a:extLst>
              <a:ext uri="{FF2B5EF4-FFF2-40B4-BE49-F238E27FC236}">
                <a16:creationId xmlns:a16="http://schemas.microsoft.com/office/drawing/2014/main" id="{B3C09E32-AAB1-95BD-EFB4-DA6A092E5028}"/>
              </a:ext>
            </a:extLst>
          </p:cNvPr>
          <p:cNvSpPr>
            <a:spLocks noGrp="1"/>
          </p:cNvSpPr>
          <p:nvPr>
            <p:ph idx="1"/>
          </p:nvPr>
        </p:nvSpPr>
        <p:spPr>
          <a:xfrm>
            <a:off x="1154955" y="2603500"/>
            <a:ext cx="4941045" cy="3142207"/>
          </a:xfrm>
        </p:spPr>
        <p:txBody>
          <a:bodyPr>
            <a:normAutofit lnSpcReduction="10000"/>
          </a:bodyPr>
          <a:lstStyle/>
          <a:p>
            <a:r>
              <a:rPr lang="en-US"/>
              <a:t>A comprehensive, real-time list of names of those experiencing homelessness in our community. </a:t>
            </a:r>
          </a:p>
          <a:p>
            <a:r>
              <a:rPr lang="en-US"/>
              <a:t>Track and manage the homeless population by individual rather than aggregately.</a:t>
            </a:r>
          </a:p>
          <a:p>
            <a:pPr lvl="1"/>
            <a:r>
              <a:rPr lang="en-US"/>
              <a:t>Includes details on housing needs, health status, and homeless history. </a:t>
            </a:r>
          </a:p>
          <a:p>
            <a:r>
              <a:rPr lang="en-US"/>
              <a:t>Enables targeted interventions and progress monitoring toward ending homelessness.</a:t>
            </a:r>
          </a:p>
        </p:txBody>
      </p:sp>
      <p:pic>
        <p:nvPicPr>
          <p:cNvPr id="6" name="Graphic 5" descr="List with solid fill">
            <a:extLst>
              <a:ext uri="{FF2B5EF4-FFF2-40B4-BE49-F238E27FC236}">
                <a16:creationId xmlns:a16="http://schemas.microsoft.com/office/drawing/2014/main" id="{3063CEC1-1C20-C6A9-DFBB-DDDDC17FDC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2686" y="677194"/>
            <a:ext cx="1165869" cy="1165869"/>
          </a:xfrm>
          <a:prstGeom prst="roundRect">
            <a:avLst>
              <a:gd name="adj" fmla="val 1858"/>
            </a:avLst>
          </a:prstGeom>
          <a:effectLst>
            <a:outerShdw blurRad="50800" dist="50800" dir="5400000" algn="tl" rotWithShape="0">
              <a:srgbClr val="000000">
                <a:alpha val="43000"/>
              </a:srgbClr>
            </a:outerShdw>
          </a:effectLst>
        </p:spPr>
      </p:pic>
      <p:pic>
        <p:nvPicPr>
          <p:cNvPr id="7" name="Picture 6">
            <a:extLst>
              <a:ext uri="{FF2B5EF4-FFF2-40B4-BE49-F238E27FC236}">
                <a16:creationId xmlns:a16="http://schemas.microsoft.com/office/drawing/2014/main" id="{B8B901C1-69AB-337C-3A68-8737AF20EF5E}"/>
              </a:ext>
            </a:extLst>
          </p:cNvPr>
          <p:cNvPicPr>
            <a:picLocks noChangeAspect="1"/>
          </p:cNvPicPr>
          <p:nvPr/>
        </p:nvPicPr>
        <p:blipFill>
          <a:blip r:embed="rId5"/>
          <a:stretch>
            <a:fillRect/>
          </a:stretch>
        </p:blipFill>
        <p:spPr>
          <a:xfrm>
            <a:off x="6327473" y="2603500"/>
            <a:ext cx="5088879" cy="3142207"/>
          </a:xfrm>
          <a:prstGeom prst="rect">
            <a:avLst/>
          </a:prstGeom>
        </p:spPr>
      </p:pic>
      <p:pic>
        <p:nvPicPr>
          <p:cNvPr id="2" name="object 5">
            <a:extLst>
              <a:ext uri="{FF2B5EF4-FFF2-40B4-BE49-F238E27FC236}">
                <a16:creationId xmlns:a16="http://schemas.microsoft.com/office/drawing/2014/main" id="{E0179062-D8F2-75FA-0B42-18C3101AD188}"/>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
        <p:nvSpPr>
          <p:cNvPr id="3" name="TextBox 2">
            <a:extLst>
              <a:ext uri="{FF2B5EF4-FFF2-40B4-BE49-F238E27FC236}">
                <a16:creationId xmlns:a16="http://schemas.microsoft.com/office/drawing/2014/main" id="{13ED3C58-E579-A516-AEF7-2A6369CD02F7}"/>
              </a:ext>
            </a:extLst>
          </p:cNvPr>
          <p:cNvSpPr txBox="1"/>
          <p:nvPr/>
        </p:nvSpPr>
        <p:spPr>
          <a:xfrm>
            <a:off x="10428051" y="5745707"/>
            <a:ext cx="988301" cy="253916"/>
          </a:xfrm>
          <a:prstGeom prst="rect">
            <a:avLst/>
          </a:prstGeom>
          <a:noFill/>
        </p:spPr>
        <p:txBody>
          <a:bodyPr wrap="square" rtlCol="0">
            <a:spAutoFit/>
          </a:bodyPr>
          <a:lstStyle/>
          <a:p>
            <a:r>
              <a:rPr lang="en-US" sz="1050" i="1"/>
              <a:t>Fox 8 News</a:t>
            </a:r>
          </a:p>
        </p:txBody>
      </p:sp>
    </p:spTree>
    <p:extLst>
      <p:ext uri="{BB962C8B-B14F-4D97-AF65-F5344CB8AC3E}">
        <p14:creationId xmlns:p14="http://schemas.microsoft.com/office/powerpoint/2010/main" val="4693594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89CB14-4372-A6AF-1E9D-8D20A99DB8D2}"/>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5" name="Rectangle 24">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Oval 25">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Oval 26">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Oval 27">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Oval 28">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Oval 29">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2" name="Rectangle 21">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48E50A8-8EB5-842D-51C7-C2963AF2F5EC}"/>
              </a:ext>
            </a:extLst>
          </p:cNvPr>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b="0" i="0" kern="1200">
                <a:solidFill>
                  <a:schemeClr val="bg2"/>
                </a:solidFill>
                <a:latin typeface="+mj-lt"/>
                <a:ea typeface="+mj-ea"/>
                <a:cs typeface="+mj-cs"/>
              </a:rPr>
              <a:t>By-Name List Activation</a:t>
            </a:r>
          </a:p>
        </p:txBody>
      </p:sp>
      <p:pic>
        <p:nvPicPr>
          <p:cNvPr id="8" name="Graphic 7" descr="Play with solid fill">
            <a:extLst>
              <a:ext uri="{FF2B5EF4-FFF2-40B4-BE49-F238E27FC236}">
                <a16:creationId xmlns:a16="http://schemas.microsoft.com/office/drawing/2014/main" id="{76F7010D-F8F7-755A-9723-B1D1703188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pic>
        <p:nvPicPr>
          <p:cNvPr id="4" name="object 5">
            <a:extLst>
              <a:ext uri="{FF2B5EF4-FFF2-40B4-BE49-F238E27FC236}">
                <a16:creationId xmlns:a16="http://schemas.microsoft.com/office/drawing/2014/main" id="{AF454C14-A2CE-59C1-E312-85CED5D6674D}"/>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9578107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A4BA1-2795-1960-4AA3-4CF5040A7D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3A344F-BB9C-BA2D-40C4-0D88326DF6BA}"/>
              </a:ext>
            </a:extLst>
          </p:cNvPr>
          <p:cNvSpPr>
            <a:spLocks noGrp="1"/>
          </p:cNvSpPr>
          <p:nvPr>
            <p:ph type="title"/>
          </p:nvPr>
        </p:nvSpPr>
        <p:spPr>
          <a:xfrm>
            <a:off x="1798555" y="906646"/>
            <a:ext cx="8761413" cy="706964"/>
          </a:xfrm>
        </p:spPr>
        <p:txBody>
          <a:bodyPr/>
          <a:lstStyle/>
          <a:p>
            <a:r>
              <a:rPr lang="en-US"/>
              <a:t>Participants to Activate</a:t>
            </a:r>
          </a:p>
        </p:txBody>
      </p:sp>
      <p:sp>
        <p:nvSpPr>
          <p:cNvPr id="5" name="Content Placeholder 4">
            <a:extLst>
              <a:ext uri="{FF2B5EF4-FFF2-40B4-BE49-F238E27FC236}">
                <a16:creationId xmlns:a16="http://schemas.microsoft.com/office/drawing/2014/main" id="{803362EB-43BC-9AB0-584C-29188C368463}"/>
              </a:ext>
            </a:extLst>
          </p:cNvPr>
          <p:cNvSpPr>
            <a:spLocks noGrp="1"/>
          </p:cNvSpPr>
          <p:nvPr>
            <p:ph idx="1"/>
          </p:nvPr>
        </p:nvSpPr>
        <p:spPr>
          <a:xfrm>
            <a:off x="1154955" y="2603500"/>
            <a:ext cx="4941045" cy="3577307"/>
          </a:xfrm>
        </p:spPr>
        <p:txBody>
          <a:bodyPr>
            <a:normAutofit fontScale="92500" lnSpcReduction="20000"/>
          </a:bodyPr>
          <a:lstStyle/>
          <a:p>
            <a:r>
              <a:rPr lang="en-US" b="1"/>
              <a:t>Homeless</a:t>
            </a:r>
            <a:r>
              <a:rPr lang="en-US"/>
              <a:t> individuals or heads of households being served by a program or outreach provider.</a:t>
            </a:r>
          </a:p>
          <a:p>
            <a:r>
              <a:rPr lang="en-US"/>
              <a:t>Should have an identified housing plan using CoC or other funding </a:t>
            </a:r>
          </a:p>
          <a:p>
            <a:r>
              <a:rPr lang="en-US"/>
              <a:t>The following subpopulations should be activated regardless of housing plans:</a:t>
            </a:r>
          </a:p>
          <a:p>
            <a:pPr lvl="1"/>
            <a:r>
              <a:rPr lang="en-US"/>
              <a:t>Unsheltered persons &amp; families</a:t>
            </a:r>
          </a:p>
          <a:p>
            <a:pPr lvl="1"/>
            <a:r>
              <a:rPr lang="en-US"/>
              <a:t>Homeless veterans or veteran-led families</a:t>
            </a:r>
          </a:p>
          <a:p>
            <a:pPr lvl="1"/>
            <a:r>
              <a:rPr lang="en-US"/>
              <a:t>Homeless young adults and young adult-led families</a:t>
            </a:r>
          </a:p>
          <a:p>
            <a:pPr lvl="1"/>
            <a:r>
              <a:rPr lang="en-US"/>
              <a:t>Homeless families</a:t>
            </a:r>
          </a:p>
          <a:p>
            <a:pPr lvl="1"/>
            <a:r>
              <a:rPr lang="en-US"/>
              <a:t>Chronically homeless persons &amp; families</a:t>
            </a:r>
          </a:p>
        </p:txBody>
      </p:sp>
      <p:pic>
        <p:nvPicPr>
          <p:cNvPr id="2" name="Graphic 1" descr="Play with solid fill">
            <a:extLst>
              <a:ext uri="{FF2B5EF4-FFF2-40B4-BE49-F238E27FC236}">
                <a16:creationId xmlns:a16="http://schemas.microsoft.com/office/drawing/2014/main" id="{1EE66DAF-B200-30B4-E10B-8BD749FB93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627" y="677193"/>
            <a:ext cx="1165869" cy="1165869"/>
          </a:xfrm>
          <a:prstGeom prst="roundRect">
            <a:avLst>
              <a:gd name="adj" fmla="val 1858"/>
            </a:avLst>
          </a:prstGeom>
          <a:effectLst>
            <a:outerShdw blurRad="50800" dist="50800" dir="5400000" algn="tl" rotWithShape="0">
              <a:srgbClr val="000000">
                <a:alpha val="43000"/>
              </a:srgbClr>
            </a:outerShdw>
          </a:effectLst>
        </p:spPr>
      </p:pic>
      <p:pic>
        <p:nvPicPr>
          <p:cNvPr id="1026" name="Picture 2" descr="61,400+ Homelessness Stock Photos, Pictures &amp; Royalty-Free Images - iStock  | Homeless shelter, Homeless family, Poverty">
            <a:extLst>
              <a:ext uri="{FF2B5EF4-FFF2-40B4-BE49-F238E27FC236}">
                <a16:creationId xmlns:a16="http://schemas.microsoft.com/office/drawing/2014/main" id="{6F8EC882-4AF2-E5B3-9069-2C64CD7B7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756" y="2751151"/>
            <a:ext cx="4929798" cy="3286532"/>
          </a:xfrm>
          <a:prstGeom prst="rect">
            <a:avLst/>
          </a:prstGeom>
          <a:noFill/>
          <a:extLst>
            <a:ext uri="{909E8E84-426E-40DD-AFC4-6F175D3DCCD1}">
              <a14:hiddenFill xmlns:a14="http://schemas.microsoft.com/office/drawing/2010/main">
                <a:solidFill>
                  <a:srgbClr val="FFFFFF"/>
                </a:solidFill>
              </a14:hiddenFill>
            </a:ext>
          </a:extLst>
        </p:spPr>
      </p:pic>
      <p:pic>
        <p:nvPicPr>
          <p:cNvPr id="3" name="object 5">
            <a:extLst>
              <a:ext uri="{FF2B5EF4-FFF2-40B4-BE49-F238E27FC236}">
                <a16:creationId xmlns:a16="http://schemas.microsoft.com/office/drawing/2014/main" id="{849A0B9F-6ADA-6532-A4FE-BFEA51401A7F}"/>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0643184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FBC8C-C445-4A02-84A6-C74922325C8B}"/>
              </a:ext>
            </a:extLst>
          </p:cNvPr>
          <p:cNvSpPr>
            <a:spLocks noGrp="1"/>
          </p:cNvSpPr>
          <p:nvPr>
            <p:ph type="title"/>
          </p:nvPr>
        </p:nvSpPr>
        <p:spPr>
          <a:xfrm>
            <a:off x="1893496" y="906645"/>
            <a:ext cx="8761413" cy="706964"/>
          </a:xfrm>
        </p:spPr>
        <p:txBody>
          <a:bodyPr/>
          <a:lstStyle/>
          <a:p>
            <a:r>
              <a:rPr lang="en-US"/>
              <a:t>Consent To Activate</a:t>
            </a:r>
          </a:p>
        </p:txBody>
      </p:sp>
      <p:sp>
        <p:nvSpPr>
          <p:cNvPr id="3" name="Content Placeholder 2">
            <a:extLst>
              <a:ext uri="{FF2B5EF4-FFF2-40B4-BE49-F238E27FC236}">
                <a16:creationId xmlns:a16="http://schemas.microsoft.com/office/drawing/2014/main" id="{78C306AE-ED7D-F8D8-1026-EF784A69FE18}"/>
              </a:ext>
            </a:extLst>
          </p:cNvPr>
          <p:cNvSpPr>
            <a:spLocks noGrp="1"/>
          </p:cNvSpPr>
          <p:nvPr>
            <p:ph idx="1"/>
          </p:nvPr>
        </p:nvSpPr>
        <p:spPr>
          <a:xfrm>
            <a:off x="6274202" y="2647340"/>
            <a:ext cx="5114322" cy="3740933"/>
          </a:xfrm>
        </p:spPr>
        <p:txBody>
          <a:bodyPr>
            <a:normAutofit/>
          </a:bodyPr>
          <a:lstStyle/>
          <a:p>
            <a:r>
              <a:rPr lang="en-US"/>
              <a:t>Verbal or written consent is required to enter persons into HMIS with personally identifiable information present. </a:t>
            </a:r>
          </a:p>
          <a:p>
            <a:r>
              <a:rPr lang="en-US"/>
              <a:t>Consent refused = anonymous records</a:t>
            </a:r>
          </a:p>
          <a:p>
            <a:pPr lvl="1"/>
            <a:r>
              <a:rPr lang="en-US"/>
              <a:t>No identifiable information</a:t>
            </a:r>
          </a:p>
          <a:p>
            <a:pPr lvl="1"/>
            <a:r>
              <a:rPr lang="en-US"/>
              <a:t>Unique identifier applied</a:t>
            </a:r>
          </a:p>
          <a:p>
            <a:pPr lvl="1"/>
            <a:r>
              <a:rPr lang="en-US"/>
              <a:t>All pertinent by-name list information can be added</a:t>
            </a:r>
          </a:p>
          <a:p>
            <a:r>
              <a:rPr lang="en-US"/>
              <a:t>It is the responsibility of the agency adding the anonymous record to keep track of who each record belongs to.</a:t>
            </a:r>
          </a:p>
        </p:txBody>
      </p:sp>
      <p:pic>
        <p:nvPicPr>
          <p:cNvPr id="4" name="Graphic 3" descr="Play with solid fill">
            <a:extLst>
              <a:ext uri="{FF2B5EF4-FFF2-40B4-BE49-F238E27FC236}">
                <a16:creationId xmlns:a16="http://schemas.microsoft.com/office/drawing/2014/main" id="{03471780-F441-F8FA-27DE-D3F90EBAA2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627" y="677193"/>
            <a:ext cx="1165869" cy="1165869"/>
          </a:xfrm>
          <a:prstGeom prst="roundRect">
            <a:avLst>
              <a:gd name="adj" fmla="val 1858"/>
            </a:avLst>
          </a:prstGeom>
          <a:effectLst>
            <a:outerShdw blurRad="50800" dist="50800" dir="5400000" algn="tl" rotWithShape="0">
              <a:srgbClr val="000000">
                <a:alpha val="43000"/>
              </a:srgbClr>
            </a:outerShdw>
          </a:effectLst>
        </p:spPr>
      </p:pic>
      <p:pic>
        <p:nvPicPr>
          <p:cNvPr id="2050" name="Picture 2" descr="Unknown person silhouette Stock Photo | Adobe Stock">
            <a:extLst>
              <a:ext uri="{FF2B5EF4-FFF2-40B4-BE49-F238E27FC236}">
                <a16:creationId xmlns:a16="http://schemas.microsoft.com/office/drawing/2014/main" id="{36E78734-8888-50E6-9B4F-3E6F1AAFE4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32" t="1033" r="2137"/>
          <a:stretch/>
        </p:blipFill>
        <p:spPr bwMode="auto">
          <a:xfrm>
            <a:off x="930304" y="2647340"/>
            <a:ext cx="4775124" cy="3377358"/>
          </a:xfrm>
          <a:prstGeom prst="rect">
            <a:avLst/>
          </a:prstGeom>
          <a:noFill/>
          <a:extLst>
            <a:ext uri="{909E8E84-426E-40DD-AFC4-6F175D3DCCD1}">
              <a14:hiddenFill xmlns:a14="http://schemas.microsoft.com/office/drawing/2010/main">
                <a:solidFill>
                  <a:srgbClr val="FFFFFF"/>
                </a:solidFill>
              </a14:hiddenFill>
            </a:ext>
          </a:extLst>
        </p:spPr>
      </p:pic>
      <p:pic>
        <p:nvPicPr>
          <p:cNvPr id="5" name="object 5">
            <a:extLst>
              <a:ext uri="{FF2B5EF4-FFF2-40B4-BE49-F238E27FC236}">
                <a16:creationId xmlns:a16="http://schemas.microsoft.com/office/drawing/2014/main" id="{6C6A431B-5FB2-0762-9CD6-890A5DFCAB2F}"/>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5340604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11C10-958F-CA1D-4A16-C9A876239377}"/>
              </a:ext>
            </a:extLst>
          </p:cNvPr>
          <p:cNvSpPr>
            <a:spLocks noGrp="1"/>
          </p:cNvSpPr>
          <p:nvPr>
            <p:ph type="title"/>
          </p:nvPr>
        </p:nvSpPr>
        <p:spPr>
          <a:xfrm>
            <a:off x="1800043" y="735158"/>
            <a:ext cx="8761413" cy="1049938"/>
          </a:xfrm>
        </p:spPr>
        <p:txBody>
          <a:bodyPr/>
          <a:lstStyle/>
          <a:p>
            <a:r>
              <a:rPr lang="en-US"/>
              <a:t>Responsible Parties</a:t>
            </a:r>
          </a:p>
        </p:txBody>
      </p:sp>
      <p:sp>
        <p:nvSpPr>
          <p:cNvPr id="3" name="Content Placeholder 2">
            <a:extLst>
              <a:ext uri="{FF2B5EF4-FFF2-40B4-BE49-F238E27FC236}">
                <a16:creationId xmlns:a16="http://schemas.microsoft.com/office/drawing/2014/main" id="{195862D2-FD13-602D-DE9D-44EAFB946775}"/>
              </a:ext>
            </a:extLst>
          </p:cNvPr>
          <p:cNvSpPr>
            <a:spLocks noGrp="1"/>
          </p:cNvSpPr>
          <p:nvPr>
            <p:ph idx="1"/>
          </p:nvPr>
        </p:nvSpPr>
        <p:spPr>
          <a:xfrm>
            <a:off x="1154955" y="2603500"/>
            <a:ext cx="4941045" cy="3416300"/>
          </a:xfrm>
        </p:spPr>
        <p:txBody>
          <a:bodyPr/>
          <a:lstStyle/>
          <a:p>
            <a:r>
              <a:rPr lang="en-US"/>
              <a:t>CE Access Point: </a:t>
            </a:r>
          </a:p>
          <a:p>
            <a:pPr lvl="1"/>
            <a:r>
              <a:rPr lang="en-US"/>
              <a:t>Activate only those identified as a special subpopulation and are </a:t>
            </a:r>
            <a:r>
              <a:rPr lang="en-US" b="1"/>
              <a:t>NOT </a:t>
            </a:r>
            <a:r>
              <a:rPr lang="en-US"/>
              <a:t>diverted.</a:t>
            </a:r>
          </a:p>
          <a:p>
            <a:r>
              <a:rPr lang="en-US"/>
              <a:t>Provider Agencies:</a:t>
            </a:r>
          </a:p>
          <a:p>
            <a:pPr lvl="1"/>
            <a:r>
              <a:rPr lang="en-US"/>
              <a:t>Activate those identified as a special subpopulation AND/OR</a:t>
            </a:r>
          </a:p>
          <a:p>
            <a:pPr lvl="1"/>
            <a:r>
              <a:rPr lang="en-US"/>
              <a:t>Those who proceed through the housing assessment portion of the CE intake (i.e., those identified as needing CoC resources for housing)</a:t>
            </a:r>
          </a:p>
        </p:txBody>
      </p:sp>
      <p:pic>
        <p:nvPicPr>
          <p:cNvPr id="4" name="Graphic 3" descr="Play with solid fill">
            <a:extLst>
              <a:ext uri="{FF2B5EF4-FFF2-40B4-BE49-F238E27FC236}">
                <a16:creationId xmlns:a16="http://schemas.microsoft.com/office/drawing/2014/main" id="{F6CEE99E-95F2-0135-8589-EE1EDF92FC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627" y="677193"/>
            <a:ext cx="1165869" cy="1165869"/>
          </a:xfrm>
          <a:prstGeom prst="roundRect">
            <a:avLst>
              <a:gd name="adj" fmla="val 1858"/>
            </a:avLst>
          </a:prstGeom>
          <a:effectLst>
            <a:outerShdw blurRad="50800" dist="50800" dir="5400000" algn="tl" rotWithShape="0">
              <a:srgbClr val="000000">
                <a:alpha val="43000"/>
              </a:srgbClr>
            </a:outerShdw>
          </a:effectLst>
        </p:spPr>
      </p:pic>
      <p:pic>
        <p:nvPicPr>
          <p:cNvPr id="6" name="Picture 5" descr="Top shot of a representation of networks with stick figures.">
            <a:extLst>
              <a:ext uri="{FF2B5EF4-FFF2-40B4-BE49-F238E27FC236}">
                <a16:creationId xmlns:a16="http://schemas.microsoft.com/office/drawing/2014/main" id="{9FF2F08A-11A9-EF05-2406-6EC289DF4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834" y="2603500"/>
            <a:ext cx="3614414" cy="2405249"/>
          </a:xfrm>
          <a:prstGeom prst="rect">
            <a:avLst/>
          </a:prstGeom>
        </p:spPr>
      </p:pic>
      <p:sp>
        <p:nvSpPr>
          <p:cNvPr id="7" name="TextBox 6">
            <a:extLst>
              <a:ext uri="{FF2B5EF4-FFF2-40B4-BE49-F238E27FC236}">
                <a16:creationId xmlns:a16="http://schemas.microsoft.com/office/drawing/2014/main" id="{64EBC308-4678-526E-6C17-2BD87EAA6243}"/>
              </a:ext>
            </a:extLst>
          </p:cNvPr>
          <p:cNvSpPr txBox="1"/>
          <p:nvPr/>
        </p:nvSpPr>
        <p:spPr>
          <a:xfrm>
            <a:off x="6903904" y="5327303"/>
            <a:ext cx="4176273" cy="692497"/>
          </a:xfrm>
          <a:prstGeom prst="rect">
            <a:avLst/>
          </a:prstGeom>
          <a:noFill/>
        </p:spPr>
        <p:txBody>
          <a:bodyPr wrap="square" rtlCol="0">
            <a:spAutoFit/>
          </a:bodyPr>
          <a:lstStyle/>
          <a:p>
            <a:pPr marL="285750" indent="-285750">
              <a:spcAft>
                <a:spcPts val="600"/>
              </a:spcAft>
              <a:buClr>
                <a:schemeClr val="accent1"/>
              </a:buClr>
              <a:buFont typeface="Century Gothic" panose="020B0502020202020204" pitchFamily="34" charset="0"/>
              <a:buChar char="►"/>
            </a:pPr>
            <a:r>
              <a:rPr lang="en-US"/>
              <a:t>Non-HMIS-Participating Providers:</a:t>
            </a:r>
          </a:p>
          <a:p>
            <a:pPr marL="742950" lvl="1" indent="-285750">
              <a:spcAft>
                <a:spcPts val="600"/>
              </a:spcAft>
              <a:buClr>
                <a:schemeClr val="accent1"/>
              </a:buClr>
              <a:buFont typeface="Century Gothic" panose="020B0502020202020204" pitchFamily="34" charset="0"/>
              <a:buChar char="►"/>
            </a:pPr>
            <a:r>
              <a:rPr lang="en-US" sz="1600"/>
              <a:t>Send referrals to list to CE</a:t>
            </a:r>
          </a:p>
        </p:txBody>
      </p:sp>
      <p:pic>
        <p:nvPicPr>
          <p:cNvPr id="8" name="object 5">
            <a:extLst>
              <a:ext uri="{FF2B5EF4-FFF2-40B4-BE49-F238E27FC236}">
                <a16:creationId xmlns:a16="http://schemas.microsoft.com/office/drawing/2014/main" id="{DA87A8BF-4707-E00E-8CC3-2F648CF62A9C}"/>
              </a:ext>
            </a:extLst>
          </p:cNvPr>
          <p:cNvPicPr/>
          <p:nvPr/>
        </p:nvPicPr>
        <p:blipFill>
          <a:blip r:embed="rId6" cstate="print"/>
          <a:stretch>
            <a:fillRect/>
          </a:stretch>
        </p:blipFill>
        <p:spPr>
          <a:xfrm>
            <a:off x="10862548" y="72032"/>
            <a:ext cx="1040289" cy="998936"/>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4818255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 Boardroom</Template>
  <TotalTime>0</TotalTime>
  <Words>2550</Words>
  <Application>Microsoft Office PowerPoint</Application>
  <PresentationFormat>Widescreen</PresentationFormat>
  <Paragraphs>406</Paragraphs>
  <Slides>49</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Aptos</vt:lpstr>
      <vt:lpstr>Century Gothic</vt:lpstr>
      <vt:lpstr>Wingdings 3</vt:lpstr>
      <vt:lpstr>Ion Boardroom</vt:lpstr>
      <vt:lpstr>HMIS By-Name List and Slotting Processes</vt:lpstr>
      <vt:lpstr>Housekeeping</vt:lpstr>
      <vt:lpstr>Agenda</vt:lpstr>
      <vt:lpstr>By-Name List Overview</vt:lpstr>
      <vt:lpstr>By-Name List Overview</vt:lpstr>
      <vt:lpstr>By-Name List Activation</vt:lpstr>
      <vt:lpstr>Participants to Activate</vt:lpstr>
      <vt:lpstr>Consent To Activate</vt:lpstr>
      <vt:lpstr>Responsible Parties</vt:lpstr>
      <vt:lpstr>HMIS Data Entry Process</vt:lpstr>
      <vt:lpstr>By-Name List Assessment</vt:lpstr>
      <vt:lpstr>BNL Assessments</vt:lpstr>
      <vt:lpstr>Responsible Parties</vt:lpstr>
      <vt:lpstr>HMIS Data Entry Process</vt:lpstr>
      <vt:lpstr>Verification of Chronic Homelessness</vt:lpstr>
      <vt:lpstr>Chronic Homelessness</vt:lpstr>
      <vt:lpstr>Process to Verify CH</vt:lpstr>
      <vt:lpstr>Vulnerability Index</vt:lpstr>
      <vt:lpstr>Vulnerability Index Assessment </vt:lpstr>
      <vt:lpstr>HMIS Data Entry Process</vt:lpstr>
      <vt:lpstr>Slotting Processes</vt:lpstr>
      <vt:lpstr>Identifying Available Housing Resources</vt:lpstr>
      <vt:lpstr>Prioritization Criteria</vt:lpstr>
      <vt:lpstr>RRH to PSH Transfers* *Policy is pending OHS Advisory Board approval </vt:lpstr>
      <vt:lpstr>RRH to PSH Transfer Housing Stability Assessment* *Assessment is pending OHS Advisory Board approval </vt:lpstr>
      <vt:lpstr>Slotting</vt:lpstr>
      <vt:lpstr>Timeframes and Deadlines </vt:lpstr>
      <vt:lpstr>Housing Offer Forms &amp; Assessments</vt:lpstr>
      <vt:lpstr>Housing Offer Forms &amp; Assessments </vt:lpstr>
      <vt:lpstr>Accepting and Denying Offers</vt:lpstr>
      <vt:lpstr>Responsible Parties</vt:lpstr>
      <vt:lpstr>Responsible Parties</vt:lpstr>
      <vt:lpstr>HMIS Data Entry Process</vt:lpstr>
      <vt:lpstr>Permanent Supportive Housing Applications</vt:lpstr>
      <vt:lpstr>PSH Application Review Process</vt:lpstr>
      <vt:lpstr>PSH Application Timelines</vt:lpstr>
      <vt:lpstr>HMIS Data Entry Process</vt:lpstr>
      <vt:lpstr>COMING SOON: Universal Supportive Housing Application (USHAP)</vt:lpstr>
      <vt:lpstr>By-Name List Inactivation</vt:lpstr>
      <vt:lpstr>When to Inactivate?</vt:lpstr>
      <vt:lpstr>HMIS Data Entry Process</vt:lpstr>
      <vt:lpstr>By-Name List Reactivation</vt:lpstr>
      <vt:lpstr>BNL Reactivation </vt:lpstr>
      <vt:lpstr>Friday Housing Meetings</vt:lpstr>
      <vt:lpstr>Friday Housing Meetings </vt:lpstr>
      <vt:lpstr>By-Name List Report in HMIS</vt:lpstr>
      <vt:lpstr>By-Name List Report</vt:lpstr>
      <vt:lpstr>By-Name-List Report Process in HMIS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HMIS End User Workgroup</dc:title>
  <dc:creator>Nicholas Butina</dc:creator>
  <cp:lastModifiedBy>Amanda Larson</cp:lastModifiedBy>
  <cp:revision>1</cp:revision>
  <dcterms:created xsi:type="dcterms:W3CDTF">2023-09-12T14:22:30Z</dcterms:created>
  <dcterms:modified xsi:type="dcterms:W3CDTF">2025-02-10T20:15:39Z</dcterms:modified>
</cp:coreProperties>
</file>