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5"/>
  </p:notesMasterIdLst>
  <p:sldIdLst>
    <p:sldId id="256" r:id="rId2"/>
    <p:sldId id="278" r:id="rId3"/>
    <p:sldId id="300" r:id="rId4"/>
    <p:sldId id="257" r:id="rId5"/>
    <p:sldId id="281" r:id="rId6"/>
    <p:sldId id="258" r:id="rId7"/>
    <p:sldId id="291" r:id="rId8"/>
    <p:sldId id="279" r:id="rId9"/>
    <p:sldId id="292" r:id="rId10"/>
    <p:sldId id="280" r:id="rId11"/>
    <p:sldId id="293" r:id="rId12"/>
    <p:sldId id="283" r:id="rId13"/>
    <p:sldId id="295" r:id="rId14"/>
    <p:sldId id="282" r:id="rId15"/>
    <p:sldId id="297" r:id="rId16"/>
    <p:sldId id="285" r:id="rId17"/>
    <p:sldId id="301" r:id="rId18"/>
    <p:sldId id="302" r:id="rId19"/>
    <p:sldId id="294" r:id="rId20"/>
    <p:sldId id="287" r:id="rId21"/>
    <p:sldId id="296" r:id="rId22"/>
    <p:sldId id="299" r:id="rId23"/>
    <p:sldId id="298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5344BE4-7EAA-4707-911E-937A7A9775C2}" v="67" dt="2024-09-19T18:36:26.32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96" y="1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manda Larson" userId="S::alarson@cuyahogacounty.us::0f13f1a6-4de4-4a72-a8fc-1a420a46f923" providerId="AD" clId="Web-{7FF0F38F-ED4F-976E-EBBC-9FC86990796C}"/>
    <pc:docChg chg="modSld">
      <pc:chgData name="Amanda Larson" userId="S::alarson@cuyahogacounty.us::0f13f1a6-4de4-4a72-a8fc-1a420a46f923" providerId="AD" clId="Web-{7FF0F38F-ED4F-976E-EBBC-9FC86990796C}" dt="2024-09-20T12:08:55.240" v="14"/>
      <pc:docMkLst>
        <pc:docMk/>
      </pc:docMkLst>
      <pc:sldChg chg="modNotes">
        <pc:chgData name="Amanda Larson" userId="S::alarson@cuyahogacounty.us::0f13f1a6-4de4-4a72-a8fc-1a420a46f923" providerId="AD" clId="Web-{7FF0F38F-ED4F-976E-EBBC-9FC86990796C}" dt="2024-09-20T12:08:55.240" v="14"/>
        <pc:sldMkLst>
          <pc:docMk/>
          <pc:sldMk cId="2542648682" sldId="258"/>
        </pc:sldMkLst>
      </pc:sldChg>
    </pc:docChg>
  </pc:docChgLst>
  <pc:docChgLst>
    <pc:chgData name="Amanda Larson" userId="S::alarson@cuyahogacounty.us::0f13f1a6-4de4-4a72-a8fc-1a420a46f923" providerId="AD" clId="Web-{680016BA-E9BE-1494-F81C-E6F6135115F8}"/>
    <pc:docChg chg="modSld">
      <pc:chgData name="Amanda Larson" userId="S::alarson@cuyahogacounty.us::0f13f1a6-4de4-4a72-a8fc-1a420a46f923" providerId="AD" clId="Web-{680016BA-E9BE-1494-F81C-E6F6135115F8}" dt="2024-09-16T16:09:22.193" v="6" actId="1076"/>
      <pc:docMkLst>
        <pc:docMk/>
      </pc:docMkLst>
      <pc:sldChg chg="addSp delSp modSp">
        <pc:chgData name="Amanda Larson" userId="S::alarson@cuyahogacounty.us::0f13f1a6-4de4-4a72-a8fc-1a420a46f923" providerId="AD" clId="Web-{680016BA-E9BE-1494-F81C-E6F6135115F8}" dt="2024-09-16T16:09:22.193" v="6" actId="1076"/>
        <pc:sldMkLst>
          <pc:docMk/>
          <pc:sldMk cId="2074027211" sldId="285"/>
        </pc:sldMkLst>
        <pc:picChg chg="add mod">
          <ac:chgData name="Amanda Larson" userId="S::alarson@cuyahogacounty.us::0f13f1a6-4de4-4a72-a8fc-1a420a46f923" providerId="AD" clId="Web-{680016BA-E9BE-1494-F81C-E6F6135115F8}" dt="2024-09-16T16:09:22.193" v="6" actId="1076"/>
          <ac:picMkLst>
            <pc:docMk/>
            <pc:sldMk cId="2074027211" sldId="285"/>
            <ac:picMk id="4" creationId="{35400C01-93BD-62EA-ADD8-C27AA7025EAA}"/>
          </ac:picMkLst>
        </pc:picChg>
        <pc:picChg chg="del">
          <ac:chgData name="Amanda Larson" userId="S::alarson@cuyahogacounty.us::0f13f1a6-4de4-4a72-a8fc-1a420a46f923" providerId="AD" clId="Web-{680016BA-E9BE-1494-F81C-E6F6135115F8}" dt="2024-09-16T16:09:07.725" v="0"/>
          <ac:picMkLst>
            <pc:docMk/>
            <pc:sldMk cId="2074027211" sldId="285"/>
            <ac:picMk id="27" creationId="{3BCC4CD0-BDA9-5F64-333C-3F377804DE4F}"/>
          </ac:picMkLst>
        </pc:picChg>
      </pc:sldChg>
    </pc:docChg>
  </pc:docChgLst>
  <pc:docChgLst>
    <pc:chgData name="Nicholas Butina" userId="9825ba1e-3447-4e56-a7b5-282cc8764bb7" providerId="ADAL" clId="{F5344BE4-7EAA-4707-911E-937A7A9775C2}"/>
    <pc:docChg chg="undo custSel addSld delSld modSld sldOrd">
      <pc:chgData name="Nicholas Butina" userId="9825ba1e-3447-4e56-a7b5-282cc8764bb7" providerId="ADAL" clId="{F5344BE4-7EAA-4707-911E-937A7A9775C2}" dt="2024-09-19T18:43:45.461" v="5367" actId="20577"/>
      <pc:docMkLst>
        <pc:docMk/>
      </pc:docMkLst>
      <pc:sldChg chg="addSp delSp modSp mod">
        <pc:chgData name="Nicholas Butina" userId="9825ba1e-3447-4e56-a7b5-282cc8764bb7" providerId="ADAL" clId="{F5344BE4-7EAA-4707-911E-937A7A9775C2}" dt="2024-09-17T13:42:11.802" v="4005" actId="26606"/>
        <pc:sldMkLst>
          <pc:docMk/>
          <pc:sldMk cId="1060947378" sldId="256"/>
        </pc:sldMkLst>
        <pc:spChg chg="mod">
          <ac:chgData name="Nicholas Butina" userId="9825ba1e-3447-4e56-a7b5-282cc8764bb7" providerId="ADAL" clId="{F5344BE4-7EAA-4707-911E-937A7A9775C2}" dt="2024-09-17T13:42:11.802" v="4005" actId="26606"/>
          <ac:spMkLst>
            <pc:docMk/>
            <pc:sldMk cId="1060947378" sldId="256"/>
            <ac:spMk id="2" creationId="{9C55846F-9277-2F88-E028-7FA372C0F5F4}"/>
          </ac:spMkLst>
        </pc:spChg>
        <pc:spChg chg="mod">
          <ac:chgData name="Nicholas Butina" userId="9825ba1e-3447-4e56-a7b5-282cc8764bb7" providerId="ADAL" clId="{F5344BE4-7EAA-4707-911E-937A7A9775C2}" dt="2024-09-17T13:42:11.802" v="4005" actId="26606"/>
          <ac:spMkLst>
            <pc:docMk/>
            <pc:sldMk cId="1060947378" sldId="256"/>
            <ac:spMk id="3" creationId="{F2EB9557-F75E-05CF-6F36-A28F2C778E0F}"/>
          </ac:spMkLst>
        </pc:spChg>
        <pc:grpChg chg="add del">
          <ac:chgData name="Nicholas Butina" userId="9825ba1e-3447-4e56-a7b5-282cc8764bb7" providerId="ADAL" clId="{F5344BE4-7EAA-4707-911E-937A7A9775C2}" dt="2024-09-17T13:42:11.786" v="4004" actId="26606"/>
          <ac:grpSpMkLst>
            <pc:docMk/>
            <pc:sldMk cId="1060947378" sldId="256"/>
            <ac:grpSpMk id="9" creationId="{2169BF4F-FA69-4E06-93B5-C5B81BD76293}"/>
          </ac:grpSpMkLst>
        </pc:grpChg>
        <pc:picChg chg="mod">
          <ac:chgData name="Nicholas Butina" userId="9825ba1e-3447-4e56-a7b5-282cc8764bb7" providerId="ADAL" clId="{F5344BE4-7EAA-4707-911E-937A7A9775C2}" dt="2024-09-17T13:42:11.802" v="4005" actId="26606"/>
          <ac:picMkLst>
            <pc:docMk/>
            <pc:sldMk cId="1060947378" sldId="256"/>
            <ac:picMk id="4" creationId="{68DA73A2-87A2-85FD-8AFF-F15F8C1ADE76}"/>
          </ac:picMkLst>
        </pc:picChg>
      </pc:sldChg>
      <pc:sldChg chg="modSp">
        <pc:chgData name="Nicholas Butina" userId="9825ba1e-3447-4e56-a7b5-282cc8764bb7" providerId="ADAL" clId="{F5344BE4-7EAA-4707-911E-937A7A9775C2}" dt="2024-09-19T18:30:50.436" v="4460"/>
        <pc:sldMkLst>
          <pc:docMk/>
          <pc:sldMk cId="2421496778" sldId="257"/>
        </pc:sldMkLst>
        <pc:graphicFrameChg chg="mod">
          <ac:chgData name="Nicholas Butina" userId="9825ba1e-3447-4e56-a7b5-282cc8764bb7" providerId="ADAL" clId="{F5344BE4-7EAA-4707-911E-937A7A9775C2}" dt="2024-09-19T18:30:50.436" v="4460"/>
          <ac:graphicFrameMkLst>
            <pc:docMk/>
            <pc:sldMk cId="2421496778" sldId="257"/>
            <ac:graphicFrameMk id="25" creationId="{5094955C-E78D-B4B9-3553-BA67A13F0E32}"/>
          </ac:graphicFrameMkLst>
        </pc:graphicFrameChg>
      </pc:sldChg>
      <pc:sldChg chg="del">
        <pc:chgData name="Nicholas Butina" userId="9825ba1e-3447-4e56-a7b5-282cc8764bb7" providerId="ADAL" clId="{F5344BE4-7EAA-4707-911E-937A7A9775C2}" dt="2024-09-17T13:41:21.950" v="3998" actId="47"/>
        <pc:sldMkLst>
          <pc:docMk/>
          <pc:sldMk cId="3304752490" sldId="276"/>
        </pc:sldMkLst>
      </pc:sldChg>
      <pc:sldChg chg="modSp mod">
        <pc:chgData name="Nicholas Butina" userId="9825ba1e-3447-4e56-a7b5-282cc8764bb7" providerId="ADAL" clId="{F5344BE4-7EAA-4707-911E-937A7A9775C2}" dt="2024-09-17T13:41:41.596" v="4000" actId="1076"/>
        <pc:sldMkLst>
          <pc:docMk/>
          <pc:sldMk cId="4147892752" sldId="278"/>
        </pc:sldMkLst>
        <pc:graphicFrameChg chg="mod">
          <ac:chgData name="Nicholas Butina" userId="9825ba1e-3447-4e56-a7b5-282cc8764bb7" providerId="ADAL" clId="{F5344BE4-7EAA-4707-911E-937A7A9775C2}" dt="2024-09-17T13:41:41.596" v="4000" actId="1076"/>
          <ac:graphicFrameMkLst>
            <pc:docMk/>
            <pc:sldMk cId="4147892752" sldId="278"/>
            <ac:graphicFrameMk id="5" creationId="{C5024985-A6E4-CCE3-A485-93A36E9EF59D}"/>
          </ac:graphicFrameMkLst>
        </pc:graphicFrameChg>
      </pc:sldChg>
      <pc:sldChg chg="modTransition modNotesTx">
        <pc:chgData name="Nicholas Butina" userId="9825ba1e-3447-4e56-a7b5-282cc8764bb7" providerId="ADAL" clId="{F5344BE4-7EAA-4707-911E-937A7A9775C2}" dt="2024-09-19T13:30:27.772" v="4389" actId="20577"/>
        <pc:sldMkLst>
          <pc:docMk/>
          <pc:sldMk cId="34573895" sldId="281"/>
        </pc:sldMkLst>
      </pc:sldChg>
      <pc:sldChg chg="modTransition modNotesTx">
        <pc:chgData name="Nicholas Butina" userId="9825ba1e-3447-4e56-a7b5-282cc8764bb7" providerId="ADAL" clId="{F5344BE4-7EAA-4707-911E-937A7A9775C2}" dt="2024-09-19T13:30:48.989" v="4417" actId="20577"/>
        <pc:sldMkLst>
          <pc:docMk/>
          <pc:sldMk cId="1071927874" sldId="282"/>
        </pc:sldMkLst>
      </pc:sldChg>
      <pc:sldChg chg="addSp delSp modSp mod">
        <pc:chgData name="Nicholas Butina" userId="9825ba1e-3447-4e56-a7b5-282cc8764bb7" providerId="ADAL" clId="{F5344BE4-7EAA-4707-911E-937A7A9775C2}" dt="2024-09-16T15:02:53.318" v="681" actId="1076"/>
        <pc:sldMkLst>
          <pc:docMk/>
          <pc:sldMk cId="430623011" sldId="283"/>
        </pc:sldMkLst>
        <pc:spChg chg="mod">
          <ac:chgData name="Nicholas Butina" userId="9825ba1e-3447-4e56-a7b5-282cc8764bb7" providerId="ADAL" clId="{F5344BE4-7EAA-4707-911E-937A7A9775C2}" dt="2024-09-16T14:48:22.657" v="23" actId="1076"/>
          <ac:spMkLst>
            <pc:docMk/>
            <pc:sldMk cId="430623011" sldId="283"/>
            <ac:spMk id="2" creationId="{6113DEDB-1482-3E49-7442-075B0074D092}"/>
          </ac:spMkLst>
        </pc:spChg>
        <pc:spChg chg="mod">
          <ac:chgData name="Nicholas Butina" userId="9825ba1e-3447-4e56-a7b5-282cc8764bb7" providerId="ADAL" clId="{F5344BE4-7EAA-4707-911E-937A7A9775C2}" dt="2024-09-16T14:55:24.862" v="580" actId="20577"/>
          <ac:spMkLst>
            <pc:docMk/>
            <pc:sldMk cId="430623011" sldId="283"/>
            <ac:spMk id="24" creationId="{DDABE113-91D2-31AA-11FF-2F3F8F7DC2D3}"/>
          </ac:spMkLst>
        </pc:spChg>
        <pc:spChg chg="mod">
          <ac:chgData name="Nicholas Butina" userId="9825ba1e-3447-4e56-a7b5-282cc8764bb7" providerId="ADAL" clId="{F5344BE4-7EAA-4707-911E-937A7A9775C2}" dt="2024-09-16T14:56:41.956" v="646" actId="1076"/>
          <ac:spMkLst>
            <pc:docMk/>
            <pc:sldMk cId="430623011" sldId="283"/>
            <ac:spMk id="25" creationId="{EE5D907B-F8C7-93B5-30D4-CD92B41A4AC6}"/>
          </ac:spMkLst>
        </pc:spChg>
        <pc:picChg chg="add mod">
          <ac:chgData name="Nicholas Butina" userId="9825ba1e-3447-4e56-a7b5-282cc8764bb7" providerId="ADAL" clId="{F5344BE4-7EAA-4707-911E-937A7A9775C2}" dt="2024-09-16T14:47:01.077" v="3" actId="1076"/>
          <ac:picMkLst>
            <pc:docMk/>
            <pc:sldMk cId="430623011" sldId="283"/>
            <ac:picMk id="3" creationId="{68B4ADA8-3C41-0A5A-AE84-930727F369EF}"/>
          </ac:picMkLst>
        </pc:picChg>
        <pc:picChg chg="del">
          <ac:chgData name="Nicholas Butina" userId="9825ba1e-3447-4e56-a7b5-282cc8764bb7" providerId="ADAL" clId="{F5344BE4-7EAA-4707-911E-937A7A9775C2}" dt="2024-09-16T14:46:54.280" v="1" actId="478"/>
          <ac:picMkLst>
            <pc:docMk/>
            <pc:sldMk cId="430623011" sldId="283"/>
            <ac:picMk id="27" creationId="{3BCC4CD0-BDA9-5F64-333C-3F377804DE4F}"/>
          </ac:picMkLst>
        </pc:picChg>
        <pc:picChg chg="mod">
          <ac:chgData name="Nicholas Butina" userId="9825ba1e-3447-4e56-a7b5-282cc8764bb7" providerId="ADAL" clId="{F5344BE4-7EAA-4707-911E-937A7A9775C2}" dt="2024-09-16T15:02:53.318" v="681" actId="1076"/>
          <ac:picMkLst>
            <pc:docMk/>
            <pc:sldMk cId="430623011" sldId="283"/>
            <ac:picMk id="1026" creationId="{10E6F49C-53E4-E323-D38B-A1DEA1EC9C10}"/>
          </ac:picMkLst>
        </pc:picChg>
      </pc:sldChg>
      <pc:sldChg chg="del">
        <pc:chgData name="Nicholas Butina" userId="9825ba1e-3447-4e56-a7b5-282cc8764bb7" providerId="ADAL" clId="{F5344BE4-7EAA-4707-911E-937A7A9775C2}" dt="2024-09-16T15:00:51.859" v="648" actId="47"/>
        <pc:sldMkLst>
          <pc:docMk/>
          <pc:sldMk cId="3697218910" sldId="284"/>
        </pc:sldMkLst>
      </pc:sldChg>
      <pc:sldChg chg="modSp mod">
        <pc:chgData name="Nicholas Butina" userId="9825ba1e-3447-4e56-a7b5-282cc8764bb7" providerId="ADAL" clId="{F5344BE4-7EAA-4707-911E-937A7A9775C2}" dt="2024-09-17T13:30:49.052" v="3143" actId="1076"/>
        <pc:sldMkLst>
          <pc:docMk/>
          <pc:sldMk cId="2074027211" sldId="285"/>
        </pc:sldMkLst>
        <pc:spChg chg="mod">
          <ac:chgData name="Nicholas Butina" userId="9825ba1e-3447-4e56-a7b5-282cc8764bb7" providerId="ADAL" clId="{F5344BE4-7EAA-4707-911E-937A7A9775C2}" dt="2024-09-17T13:30:45.322" v="3142" actId="1076"/>
          <ac:spMkLst>
            <pc:docMk/>
            <pc:sldMk cId="2074027211" sldId="285"/>
            <ac:spMk id="6" creationId="{208982DE-19EE-4BE4-A75E-8CD4AA2F08BD}"/>
          </ac:spMkLst>
        </pc:spChg>
        <pc:spChg chg="mod">
          <ac:chgData name="Nicholas Butina" userId="9825ba1e-3447-4e56-a7b5-282cc8764bb7" providerId="ADAL" clId="{F5344BE4-7EAA-4707-911E-937A7A9775C2}" dt="2024-09-17T13:30:49.052" v="3143" actId="1076"/>
          <ac:spMkLst>
            <pc:docMk/>
            <pc:sldMk cId="2074027211" sldId="285"/>
            <ac:spMk id="8" creationId="{36E07B18-A559-F638-3B26-4FFF108F0D29}"/>
          </ac:spMkLst>
        </pc:spChg>
      </pc:sldChg>
      <pc:sldChg chg="addSp delSp modSp mod modClrScheme chgLayout">
        <pc:chgData name="Nicholas Butina" userId="9825ba1e-3447-4e56-a7b5-282cc8764bb7" providerId="ADAL" clId="{F5344BE4-7EAA-4707-911E-937A7A9775C2}" dt="2024-09-16T15:45:40.211" v="2558" actId="20577"/>
        <pc:sldMkLst>
          <pc:docMk/>
          <pc:sldMk cId="258902902" sldId="287"/>
        </pc:sldMkLst>
        <pc:spChg chg="mod ord">
          <ac:chgData name="Nicholas Butina" userId="9825ba1e-3447-4e56-a7b5-282cc8764bb7" providerId="ADAL" clId="{F5344BE4-7EAA-4707-911E-937A7A9775C2}" dt="2024-09-16T15:11:45.542" v="1406" actId="1076"/>
          <ac:spMkLst>
            <pc:docMk/>
            <pc:sldMk cId="258902902" sldId="287"/>
            <ac:spMk id="2" creationId="{6113DEDB-1482-3E49-7442-075B0074D092}"/>
          </ac:spMkLst>
        </pc:spChg>
        <pc:spChg chg="add del mod">
          <ac:chgData name="Nicholas Butina" userId="9825ba1e-3447-4e56-a7b5-282cc8764bb7" providerId="ADAL" clId="{F5344BE4-7EAA-4707-911E-937A7A9775C2}" dt="2024-09-16T15:11:37.368" v="1404" actId="700"/>
          <ac:spMkLst>
            <pc:docMk/>
            <pc:sldMk cId="258902902" sldId="287"/>
            <ac:spMk id="5" creationId="{DDE90F16-E002-7C82-AD89-60528E02B2B0}"/>
          </ac:spMkLst>
        </pc:spChg>
        <pc:spChg chg="del mod ord">
          <ac:chgData name="Nicholas Butina" userId="9825ba1e-3447-4e56-a7b5-282cc8764bb7" providerId="ADAL" clId="{F5344BE4-7EAA-4707-911E-937A7A9775C2}" dt="2024-09-16T15:11:34.801" v="1403" actId="478"/>
          <ac:spMkLst>
            <pc:docMk/>
            <pc:sldMk cId="258902902" sldId="287"/>
            <ac:spMk id="6" creationId="{054B8470-317D-0781-A49B-D02DA9C7C17C}"/>
          </ac:spMkLst>
        </pc:spChg>
        <pc:spChg chg="add del mod ord">
          <ac:chgData name="Nicholas Butina" userId="9825ba1e-3447-4e56-a7b5-282cc8764bb7" providerId="ADAL" clId="{F5344BE4-7EAA-4707-911E-937A7A9775C2}" dt="2024-09-16T15:11:37.368" v="1404" actId="700"/>
          <ac:spMkLst>
            <pc:docMk/>
            <pc:sldMk cId="258902902" sldId="287"/>
            <ac:spMk id="8" creationId="{A325E1C9-2384-AD60-1532-517F9C5B11A3}"/>
          </ac:spMkLst>
        </pc:spChg>
        <pc:spChg chg="add del mod ord">
          <ac:chgData name="Nicholas Butina" userId="9825ba1e-3447-4e56-a7b5-282cc8764bb7" providerId="ADAL" clId="{F5344BE4-7EAA-4707-911E-937A7A9775C2}" dt="2024-09-16T15:11:37.368" v="1404" actId="700"/>
          <ac:spMkLst>
            <pc:docMk/>
            <pc:sldMk cId="258902902" sldId="287"/>
            <ac:spMk id="11" creationId="{725DC9C4-5DF3-0CC8-98F4-64C83E56948D}"/>
          </ac:spMkLst>
        </pc:spChg>
        <pc:spChg chg="add del mod ord">
          <ac:chgData name="Nicholas Butina" userId="9825ba1e-3447-4e56-a7b5-282cc8764bb7" providerId="ADAL" clId="{F5344BE4-7EAA-4707-911E-937A7A9775C2}" dt="2024-09-16T15:11:42.726" v="1405" actId="700"/>
          <ac:spMkLst>
            <pc:docMk/>
            <pc:sldMk cId="258902902" sldId="287"/>
            <ac:spMk id="12" creationId="{E293F936-6602-C0DD-C8C7-1BF3DC225684}"/>
          </ac:spMkLst>
        </pc:spChg>
        <pc:spChg chg="add del mod ord">
          <ac:chgData name="Nicholas Butina" userId="9825ba1e-3447-4e56-a7b5-282cc8764bb7" providerId="ADAL" clId="{F5344BE4-7EAA-4707-911E-937A7A9775C2}" dt="2024-09-16T15:11:42.726" v="1405" actId="700"/>
          <ac:spMkLst>
            <pc:docMk/>
            <pc:sldMk cId="258902902" sldId="287"/>
            <ac:spMk id="13" creationId="{407B5BD2-E518-DAD8-672E-3E976BD30A55}"/>
          </ac:spMkLst>
        </pc:spChg>
        <pc:spChg chg="del mod ord">
          <ac:chgData name="Nicholas Butina" userId="9825ba1e-3447-4e56-a7b5-282cc8764bb7" providerId="ADAL" clId="{F5344BE4-7EAA-4707-911E-937A7A9775C2}" dt="2024-09-16T15:11:30.180" v="1400" actId="478"/>
          <ac:spMkLst>
            <pc:docMk/>
            <pc:sldMk cId="258902902" sldId="287"/>
            <ac:spMk id="14" creationId="{8ED359E2-41CF-F615-83A9-E4703CFF4347}"/>
          </ac:spMkLst>
        </pc:spChg>
        <pc:spChg chg="del mod ord">
          <ac:chgData name="Nicholas Butina" userId="9825ba1e-3447-4e56-a7b5-282cc8764bb7" providerId="ADAL" clId="{F5344BE4-7EAA-4707-911E-937A7A9775C2}" dt="2024-09-16T15:11:32.830" v="1401" actId="478"/>
          <ac:spMkLst>
            <pc:docMk/>
            <pc:sldMk cId="258902902" sldId="287"/>
            <ac:spMk id="15" creationId="{D258ADB4-8542-B575-5BF4-41FE1E03FD65}"/>
          </ac:spMkLst>
        </pc:spChg>
        <pc:spChg chg="add mod ord">
          <ac:chgData name="Nicholas Butina" userId="9825ba1e-3447-4e56-a7b5-282cc8764bb7" providerId="ADAL" clId="{F5344BE4-7EAA-4707-911E-937A7A9775C2}" dt="2024-09-16T15:11:56.433" v="1425" actId="20577"/>
          <ac:spMkLst>
            <pc:docMk/>
            <pc:sldMk cId="258902902" sldId="287"/>
            <ac:spMk id="16" creationId="{B8E29CF3-C97E-4074-65FE-9D70DBF862BE}"/>
          </ac:spMkLst>
        </pc:spChg>
        <pc:spChg chg="add mod ord">
          <ac:chgData name="Nicholas Butina" userId="9825ba1e-3447-4e56-a7b5-282cc8764bb7" providerId="ADAL" clId="{F5344BE4-7EAA-4707-911E-937A7A9775C2}" dt="2024-09-16T15:45:40.211" v="2558" actId="20577"/>
          <ac:spMkLst>
            <pc:docMk/>
            <pc:sldMk cId="258902902" sldId="287"/>
            <ac:spMk id="17" creationId="{F235D040-4FB0-44EA-CDF9-4D783213D846}"/>
          </ac:spMkLst>
        </pc:spChg>
        <pc:spChg chg="add mod ord">
          <ac:chgData name="Nicholas Butina" userId="9825ba1e-3447-4e56-a7b5-282cc8764bb7" providerId="ADAL" clId="{F5344BE4-7EAA-4707-911E-937A7A9775C2}" dt="2024-09-16T15:14:45.420" v="1535" actId="20577"/>
          <ac:spMkLst>
            <pc:docMk/>
            <pc:sldMk cId="258902902" sldId="287"/>
            <ac:spMk id="18" creationId="{0F6400E4-60D0-59FA-535F-DBFD28B7C1AA}"/>
          </ac:spMkLst>
        </pc:spChg>
        <pc:spChg chg="add mod ord">
          <ac:chgData name="Nicholas Butina" userId="9825ba1e-3447-4e56-a7b5-282cc8764bb7" providerId="ADAL" clId="{F5344BE4-7EAA-4707-911E-937A7A9775C2}" dt="2024-09-16T15:24:04.189" v="2319" actId="20577"/>
          <ac:spMkLst>
            <pc:docMk/>
            <pc:sldMk cId="258902902" sldId="287"/>
            <ac:spMk id="19" creationId="{4CD096C8-BAE6-509A-4C3E-C016F2BBD737}"/>
          </ac:spMkLst>
        </pc:spChg>
        <pc:picChg chg="add mod">
          <ac:chgData name="Nicholas Butina" userId="9825ba1e-3447-4e56-a7b5-282cc8764bb7" providerId="ADAL" clId="{F5344BE4-7EAA-4707-911E-937A7A9775C2}" dt="2024-09-16T15:11:04.372" v="1358" actId="1076"/>
          <ac:picMkLst>
            <pc:docMk/>
            <pc:sldMk cId="258902902" sldId="287"/>
            <ac:picMk id="3" creationId="{0AFB55F6-2623-B89D-3A00-B18EC901942E}"/>
          </ac:picMkLst>
        </pc:picChg>
        <pc:picChg chg="del">
          <ac:chgData name="Nicholas Butina" userId="9825ba1e-3447-4e56-a7b5-282cc8764bb7" providerId="ADAL" clId="{F5344BE4-7EAA-4707-911E-937A7A9775C2}" dt="2024-09-16T15:10:58.923" v="1356" actId="478"/>
          <ac:picMkLst>
            <pc:docMk/>
            <pc:sldMk cId="258902902" sldId="287"/>
            <ac:picMk id="27" creationId="{3BCC4CD0-BDA9-5F64-333C-3F377804DE4F}"/>
          </ac:picMkLst>
        </pc:picChg>
      </pc:sldChg>
      <pc:sldChg chg="del">
        <pc:chgData name="Nicholas Butina" userId="9825ba1e-3447-4e56-a7b5-282cc8764bb7" providerId="ADAL" clId="{F5344BE4-7EAA-4707-911E-937A7A9775C2}" dt="2024-09-16T15:14:26.465" v="1479" actId="47"/>
        <pc:sldMkLst>
          <pc:docMk/>
          <pc:sldMk cId="1961897995" sldId="288"/>
        </pc:sldMkLst>
      </pc:sldChg>
      <pc:sldChg chg="modTransition modNotesTx">
        <pc:chgData name="Nicholas Butina" userId="9825ba1e-3447-4e56-a7b5-282cc8764bb7" providerId="ADAL" clId="{F5344BE4-7EAA-4707-911E-937A7A9775C2}" dt="2024-09-19T13:30:35.044" v="4395" actId="20577"/>
        <pc:sldMkLst>
          <pc:docMk/>
          <pc:sldMk cId="4280966537" sldId="291"/>
        </pc:sldMkLst>
      </pc:sldChg>
      <pc:sldChg chg="modTransition modNotesTx">
        <pc:chgData name="Nicholas Butina" userId="9825ba1e-3447-4e56-a7b5-282cc8764bb7" providerId="ADAL" clId="{F5344BE4-7EAA-4707-911E-937A7A9775C2}" dt="2024-09-19T13:30:39.329" v="4399" actId="20577"/>
        <pc:sldMkLst>
          <pc:docMk/>
          <pc:sldMk cId="7489112" sldId="292"/>
        </pc:sldMkLst>
      </pc:sldChg>
      <pc:sldChg chg="modTransition modNotesTx">
        <pc:chgData name="Nicholas Butina" userId="9825ba1e-3447-4e56-a7b5-282cc8764bb7" providerId="ADAL" clId="{F5344BE4-7EAA-4707-911E-937A7A9775C2}" dt="2024-09-19T13:30:43.947" v="4403" actId="20577"/>
        <pc:sldMkLst>
          <pc:docMk/>
          <pc:sldMk cId="2627049624" sldId="293"/>
        </pc:sldMkLst>
      </pc:sldChg>
      <pc:sldChg chg="modTransition modNotesTx">
        <pc:chgData name="Nicholas Butina" userId="9825ba1e-3447-4e56-a7b5-282cc8764bb7" providerId="ADAL" clId="{F5344BE4-7EAA-4707-911E-937A7A9775C2}" dt="2024-09-19T13:30:53.762" v="4421" actId="20577"/>
        <pc:sldMkLst>
          <pc:docMk/>
          <pc:sldMk cId="650753636" sldId="294"/>
        </pc:sldMkLst>
      </pc:sldChg>
      <pc:sldChg chg="addSp delSp modSp add mod modClrScheme chgLayout">
        <pc:chgData name="Nicholas Butina" userId="9825ba1e-3447-4e56-a7b5-282cc8764bb7" providerId="ADAL" clId="{F5344BE4-7EAA-4707-911E-937A7A9775C2}" dt="2024-09-16T15:10:42.853" v="1352" actId="1076"/>
        <pc:sldMkLst>
          <pc:docMk/>
          <pc:sldMk cId="2805668080" sldId="295"/>
        </pc:sldMkLst>
        <pc:spChg chg="mod ord">
          <ac:chgData name="Nicholas Butina" userId="9825ba1e-3447-4e56-a7b5-282cc8764bb7" providerId="ADAL" clId="{F5344BE4-7EAA-4707-911E-937A7A9775C2}" dt="2024-09-16T15:01:39.925" v="656" actId="1076"/>
          <ac:spMkLst>
            <pc:docMk/>
            <pc:sldMk cId="2805668080" sldId="295"/>
            <ac:spMk id="2" creationId="{6113DEDB-1482-3E49-7442-075B0074D092}"/>
          </ac:spMkLst>
        </pc:spChg>
        <pc:spChg chg="add del mod ord">
          <ac:chgData name="Nicholas Butina" userId="9825ba1e-3447-4e56-a7b5-282cc8764bb7" providerId="ADAL" clId="{F5344BE4-7EAA-4707-911E-937A7A9775C2}" dt="2024-09-16T15:01:34.433" v="654" actId="700"/>
          <ac:spMkLst>
            <pc:docMk/>
            <pc:sldMk cId="2805668080" sldId="295"/>
            <ac:spMk id="5" creationId="{E0BE9E03-23E2-DCE7-E66F-264F93F8D9C8}"/>
          </ac:spMkLst>
        </pc:spChg>
        <pc:spChg chg="add del mod ord">
          <ac:chgData name="Nicholas Butina" userId="9825ba1e-3447-4e56-a7b5-282cc8764bb7" providerId="ADAL" clId="{F5344BE4-7EAA-4707-911E-937A7A9775C2}" dt="2024-09-16T15:01:18.279" v="653" actId="700"/>
          <ac:spMkLst>
            <pc:docMk/>
            <pc:sldMk cId="2805668080" sldId="295"/>
            <ac:spMk id="6" creationId="{D2A03FC9-FA92-0306-6C25-147D7B176D6F}"/>
          </ac:spMkLst>
        </pc:spChg>
        <pc:spChg chg="add mod ord">
          <ac:chgData name="Nicholas Butina" userId="9825ba1e-3447-4e56-a7b5-282cc8764bb7" providerId="ADAL" clId="{F5344BE4-7EAA-4707-911E-937A7A9775C2}" dt="2024-09-16T15:07:39.134" v="1100" actId="20577"/>
          <ac:spMkLst>
            <pc:docMk/>
            <pc:sldMk cId="2805668080" sldId="295"/>
            <ac:spMk id="7" creationId="{9E93F007-4159-2C5F-2C40-F35CC22ABC09}"/>
          </ac:spMkLst>
        </pc:spChg>
        <pc:spChg chg="add mod ord">
          <ac:chgData name="Nicholas Butina" userId="9825ba1e-3447-4e56-a7b5-282cc8764bb7" providerId="ADAL" clId="{F5344BE4-7EAA-4707-911E-937A7A9775C2}" dt="2024-09-16T15:09:25.120" v="1292" actId="20577"/>
          <ac:spMkLst>
            <pc:docMk/>
            <pc:sldMk cId="2805668080" sldId="295"/>
            <ac:spMk id="8" creationId="{B0124057-8CF6-E675-0397-0B62EEF6380D}"/>
          </ac:spMkLst>
        </pc:spChg>
        <pc:spChg chg="add mod ord">
          <ac:chgData name="Nicholas Butina" userId="9825ba1e-3447-4e56-a7b5-282cc8764bb7" providerId="ADAL" clId="{F5344BE4-7EAA-4707-911E-937A7A9775C2}" dt="2024-09-16T15:10:42.853" v="1352" actId="1076"/>
          <ac:spMkLst>
            <pc:docMk/>
            <pc:sldMk cId="2805668080" sldId="295"/>
            <ac:spMk id="10" creationId="{8BF5DEB7-7CA9-9291-7831-7317B2E56F33}"/>
          </ac:spMkLst>
        </pc:spChg>
        <pc:spChg chg="add mod ord">
          <ac:chgData name="Nicholas Butina" userId="9825ba1e-3447-4e56-a7b5-282cc8764bb7" providerId="ADAL" clId="{F5344BE4-7EAA-4707-911E-937A7A9775C2}" dt="2024-09-16T15:10:29.890" v="1349" actId="14100"/>
          <ac:spMkLst>
            <pc:docMk/>
            <pc:sldMk cId="2805668080" sldId="295"/>
            <ac:spMk id="11" creationId="{533067FF-920F-298A-E9CF-BE048E75E4A8}"/>
          </ac:spMkLst>
        </pc:spChg>
        <pc:spChg chg="del">
          <ac:chgData name="Nicholas Butina" userId="9825ba1e-3447-4e56-a7b5-282cc8764bb7" providerId="ADAL" clId="{F5344BE4-7EAA-4707-911E-937A7A9775C2}" dt="2024-09-16T15:01:03.722" v="651" actId="478"/>
          <ac:spMkLst>
            <pc:docMk/>
            <pc:sldMk cId="2805668080" sldId="295"/>
            <ac:spMk id="24" creationId="{DDABE113-91D2-31AA-11FF-2F3F8F7DC2D3}"/>
          </ac:spMkLst>
        </pc:spChg>
        <pc:spChg chg="del">
          <ac:chgData name="Nicholas Butina" userId="9825ba1e-3447-4e56-a7b5-282cc8764bb7" providerId="ADAL" clId="{F5344BE4-7EAA-4707-911E-937A7A9775C2}" dt="2024-09-16T15:01:01.250" v="650" actId="478"/>
          <ac:spMkLst>
            <pc:docMk/>
            <pc:sldMk cId="2805668080" sldId="295"/>
            <ac:spMk id="25" creationId="{EE5D907B-F8C7-93B5-30D4-CD92B41A4AC6}"/>
          </ac:spMkLst>
        </pc:spChg>
        <pc:picChg chg="del">
          <ac:chgData name="Nicholas Butina" userId="9825ba1e-3447-4e56-a7b5-282cc8764bb7" providerId="ADAL" clId="{F5344BE4-7EAA-4707-911E-937A7A9775C2}" dt="2024-09-16T15:00:59.608" v="649" actId="478"/>
          <ac:picMkLst>
            <pc:docMk/>
            <pc:sldMk cId="2805668080" sldId="295"/>
            <ac:picMk id="1026" creationId="{10E6F49C-53E4-E323-D38B-A1DEA1EC9C10}"/>
          </ac:picMkLst>
        </pc:picChg>
      </pc:sldChg>
      <pc:sldChg chg="modSp add mod">
        <pc:chgData name="Nicholas Butina" userId="9825ba1e-3447-4e56-a7b5-282cc8764bb7" providerId="ADAL" clId="{F5344BE4-7EAA-4707-911E-937A7A9775C2}" dt="2024-09-16T15:47:58.406" v="3135" actId="20577"/>
        <pc:sldMkLst>
          <pc:docMk/>
          <pc:sldMk cId="44933964" sldId="296"/>
        </pc:sldMkLst>
        <pc:spChg chg="mod">
          <ac:chgData name="Nicholas Butina" userId="9825ba1e-3447-4e56-a7b5-282cc8764bb7" providerId="ADAL" clId="{F5344BE4-7EAA-4707-911E-937A7A9775C2}" dt="2024-09-16T15:27:42.274" v="2439" actId="20577"/>
          <ac:spMkLst>
            <pc:docMk/>
            <pc:sldMk cId="44933964" sldId="296"/>
            <ac:spMk id="16" creationId="{B8E29CF3-C97E-4074-65FE-9D70DBF862BE}"/>
          </ac:spMkLst>
        </pc:spChg>
        <pc:spChg chg="mod">
          <ac:chgData name="Nicholas Butina" userId="9825ba1e-3447-4e56-a7b5-282cc8764bb7" providerId="ADAL" clId="{F5344BE4-7EAA-4707-911E-937A7A9775C2}" dt="2024-09-16T15:47:47.507" v="3070" actId="27636"/>
          <ac:spMkLst>
            <pc:docMk/>
            <pc:sldMk cId="44933964" sldId="296"/>
            <ac:spMk id="17" creationId="{F235D040-4FB0-44EA-CDF9-4D783213D846}"/>
          </ac:spMkLst>
        </pc:spChg>
        <pc:spChg chg="mod">
          <ac:chgData name="Nicholas Butina" userId="9825ba1e-3447-4e56-a7b5-282cc8764bb7" providerId="ADAL" clId="{F5344BE4-7EAA-4707-911E-937A7A9775C2}" dt="2024-09-16T15:14:59.154" v="1554" actId="20577"/>
          <ac:spMkLst>
            <pc:docMk/>
            <pc:sldMk cId="44933964" sldId="296"/>
            <ac:spMk id="18" creationId="{0F6400E4-60D0-59FA-535F-DBFD28B7C1AA}"/>
          </ac:spMkLst>
        </pc:spChg>
        <pc:spChg chg="mod">
          <ac:chgData name="Nicholas Butina" userId="9825ba1e-3447-4e56-a7b5-282cc8764bb7" providerId="ADAL" clId="{F5344BE4-7EAA-4707-911E-937A7A9775C2}" dt="2024-09-16T15:47:58.406" v="3135" actId="20577"/>
          <ac:spMkLst>
            <pc:docMk/>
            <pc:sldMk cId="44933964" sldId="296"/>
            <ac:spMk id="19" creationId="{4CD096C8-BAE6-509A-4C3E-C016F2BBD737}"/>
          </ac:spMkLst>
        </pc:spChg>
      </pc:sldChg>
      <pc:sldChg chg="addSp delSp modSp add mod modClrScheme chgLayout">
        <pc:chgData name="Nicholas Butina" userId="9825ba1e-3447-4e56-a7b5-282cc8764bb7" providerId="ADAL" clId="{F5344BE4-7EAA-4707-911E-937A7A9775C2}" dt="2024-09-19T18:43:45.461" v="5367" actId="20577"/>
        <pc:sldMkLst>
          <pc:docMk/>
          <pc:sldMk cId="2319040920" sldId="297"/>
        </pc:sldMkLst>
        <pc:spChg chg="mod ord">
          <ac:chgData name="Nicholas Butina" userId="9825ba1e-3447-4e56-a7b5-282cc8764bb7" providerId="ADAL" clId="{F5344BE4-7EAA-4707-911E-937A7A9775C2}" dt="2024-09-17T13:32:23.513" v="3181" actId="1076"/>
          <ac:spMkLst>
            <pc:docMk/>
            <pc:sldMk cId="2319040920" sldId="297"/>
            <ac:spMk id="2" creationId="{6113DEDB-1482-3E49-7442-075B0074D092}"/>
          </ac:spMkLst>
        </pc:spChg>
        <pc:spChg chg="add del mod ord">
          <ac:chgData name="Nicholas Butina" userId="9825ba1e-3447-4e56-a7b5-282cc8764bb7" providerId="ADAL" clId="{F5344BE4-7EAA-4707-911E-937A7A9775C2}" dt="2024-09-17T13:32:17.532" v="3180" actId="700"/>
          <ac:spMkLst>
            <pc:docMk/>
            <pc:sldMk cId="2319040920" sldId="297"/>
            <ac:spMk id="5" creationId="{32E5429D-605C-24D8-9F15-5127CAD921F7}"/>
          </ac:spMkLst>
        </pc:spChg>
        <pc:spChg chg="del">
          <ac:chgData name="Nicholas Butina" userId="9825ba1e-3447-4e56-a7b5-282cc8764bb7" providerId="ADAL" clId="{F5344BE4-7EAA-4707-911E-937A7A9775C2}" dt="2024-09-17T13:31:51.775" v="3166" actId="478"/>
          <ac:spMkLst>
            <pc:docMk/>
            <pc:sldMk cId="2319040920" sldId="297"/>
            <ac:spMk id="6" creationId="{208982DE-19EE-4BE4-A75E-8CD4AA2F08BD}"/>
          </ac:spMkLst>
        </pc:spChg>
        <pc:spChg chg="del">
          <ac:chgData name="Nicholas Butina" userId="9825ba1e-3447-4e56-a7b5-282cc8764bb7" providerId="ADAL" clId="{F5344BE4-7EAA-4707-911E-937A7A9775C2}" dt="2024-09-17T13:31:56.010" v="3168" actId="478"/>
          <ac:spMkLst>
            <pc:docMk/>
            <pc:sldMk cId="2319040920" sldId="297"/>
            <ac:spMk id="7" creationId="{5352BDEA-4515-C3F2-78BB-4159A358ADEA}"/>
          </ac:spMkLst>
        </pc:spChg>
        <pc:spChg chg="del">
          <ac:chgData name="Nicholas Butina" userId="9825ba1e-3447-4e56-a7b5-282cc8764bb7" providerId="ADAL" clId="{F5344BE4-7EAA-4707-911E-937A7A9775C2}" dt="2024-09-17T13:31:58.880" v="3170" actId="478"/>
          <ac:spMkLst>
            <pc:docMk/>
            <pc:sldMk cId="2319040920" sldId="297"/>
            <ac:spMk id="8" creationId="{36E07B18-A559-F638-3B26-4FFF108F0D29}"/>
          </ac:spMkLst>
        </pc:spChg>
        <pc:spChg chg="del">
          <ac:chgData name="Nicholas Butina" userId="9825ba1e-3447-4e56-a7b5-282cc8764bb7" providerId="ADAL" clId="{F5344BE4-7EAA-4707-911E-937A7A9775C2}" dt="2024-09-17T13:31:54.715" v="3167" actId="478"/>
          <ac:spMkLst>
            <pc:docMk/>
            <pc:sldMk cId="2319040920" sldId="297"/>
            <ac:spMk id="10" creationId="{A5CE634D-3456-15E2-23E3-8A2C0A269A40}"/>
          </ac:spMkLst>
        </pc:spChg>
        <pc:spChg chg="del">
          <ac:chgData name="Nicholas Butina" userId="9825ba1e-3447-4e56-a7b5-282cc8764bb7" providerId="ADAL" clId="{F5344BE4-7EAA-4707-911E-937A7A9775C2}" dt="2024-09-17T13:31:57.448" v="3169" actId="478"/>
          <ac:spMkLst>
            <pc:docMk/>
            <pc:sldMk cId="2319040920" sldId="297"/>
            <ac:spMk id="11" creationId="{F2B5C0F7-F2F4-712C-CACF-A13A7FE91510}"/>
          </ac:spMkLst>
        </pc:spChg>
        <pc:spChg chg="del">
          <ac:chgData name="Nicholas Butina" userId="9825ba1e-3447-4e56-a7b5-282cc8764bb7" providerId="ADAL" clId="{F5344BE4-7EAA-4707-911E-937A7A9775C2}" dt="2024-09-17T13:32:00.719" v="3171" actId="478"/>
          <ac:spMkLst>
            <pc:docMk/>
            <pc:sldMk cId="2319040920" sldId="297"/>
            <ac:spMk id="12" creationId="{1CCA01B4-F1CE-FF64-6E9D-D681F0992AC7}"/>
          </ac:spMkLst>
        </pc:spChg>
        <pc:spChg chg="add del mod">
          <ac:chgData name="Nicholas Butina" userId="9825ba1e-3447-4e56-a7b5-282cc8764bb7" providerId="ADAL" clId="{F5344BE4-7EAA-4707-911E-937A7A9775C2}" dt="2024-09-17T13:32:17.532" v="3180" actId="700"/>
          <ac:spMkLst>
            <pc:docMk/>
            <pc:sldMk cId="2319040920" sldId="297"/>
            <ac:spMk id="14" creationId="{10F2807C-41DE-3CAD-5163-66AC21681D45}"/>
          </ac:spMkLst>
        </pc:spChg>
        <pc:spChg chg="add del mod">
          <ac:chgData name="Nicholas Butina" userId="9825ba1e-3447-4e56-a7b5-282cc8764bb7" providerId="ADAL" clId="{F5344BE4-7EAA-4707-911E-937A7A9775C2}" dt="2024-09-17T13:32:17.532" v="3180" actId="700"/>
          <ac:spMkLst>
            <pc:docMk/>
            <pc:sldMk cId="2319040920" sldId="297"/>
            <ac:spMk id="16" creationId="{9C4266A0-4DD8-DC67-CB44-1A55511C4AD4}"/>
          </ac:spMkLst>
        </pc:spChg>
        <pc:spChg chg="add del mod">
          <ac:chgData name="Nicholas Butina" userId="9825ba1e-3447-4e56-a7b5-282cc8764bb7" providerId="ADAL" clId="{F5344BE4-7EAA-4707-911E-937A7A9775C2}" dt="2024-09-17T13:32:17.532" v="3180" actId="700"/>
          <ac:spMkLst>
            <pc:docMk/>
            <pc:sldMk cId="2319040920" sldId="297"/>
            <ac:spMk id="18" creationId="{FB4132EB-8483-5C61-E649-28BF50F9113D}"/>
          </ac:spMkLst>
        </pc:spChg>
        <pc:spChg chg="add del mod">
          <ac:chgData name="Nicholas Butina" userId="9825ba1e-3447-4e56-a7b5-282cc8764bb7" providerId="ADAL" clId="{F5344BE4-7EAA-4707-911E-937A7A9775C2}" dt="2024-09-17T13:32:17.532" v="3180" actId="700"/>
          <ac:spMkLst>
            <pc:docMk/>
            <pc:sldMk cId="2319040920" sldId="297"/>
            <ac:spMk id="20" creationId="{3469B7A4-49EF-F41D-11A1-639B0D855326}"/>
          </ac:spMkLst>
        </pc:spChg>
        <pc:spChg chg="add del mod">
          <ac:chgData name="Nicholas Butina" userId="9825ba1e-3447-4e56-a7b5-282cc8764bb7" providerId="ADAL" clId="{F5344BE4-7EAA-4707-911E-937A7A9775C2}" dt="2024-09-17T13:32:17.532" v="3180" actId="700"/>
          <ac:spMkLst>
            <pc:docMk/>
            <pc:sldMk cId="2319040920" sldId="297"/>
            <ac:spMk id="22" creationId="{133DC5D1-61F9-9017-2106-D54EC0F88171}"/>
          </ac:spMkLst>
        </pc:spChg>
        <pc:spChg chg="add mod ord">
          <ac:chgData name="Nicholas Butina" userId="9825ba1e-3447-4e56-a7b5-282cc8764bb7" providerId="ADAL" clId="{F5344BE4-7EAA-4707-911E-937A7A9775C2}" dt="2024-09-19T18:43:45.461" v="5367" actId="20577"/>
          <ac:spMkLst>
            <pc:docMk/>
            <pc:sldMk cId="2319040920" sldId="297"/>
            <ac:spMk id="23" creationId="{CC1BBAA1-1EEC-DD09-63DA-CBD824CC7BFF}"/>
          </ac:spMkLst>
        </pc:spChg>
        <pc:spChg chg="add mod">
          <ac:chgData name="Nicholas Butina" userId="9825ba1e-3447-4e56-a7b5-282cc8764bb7" providerId="ADAL" clId="{F5344BE4-7EAA-4707-911E-937A7A9775C2}" dt="2024-09-17T13:40:24.767" v="3978" actId="1076"/>
          <ac:spMkLst>
            <pc:docMk/>
            <pc:sldMk cId="2319040920" sldId="297"/>
            <ac:spMk id="24" creationId="{8A2C1C4E-108F-97AA-AAF9-29321ACDF01A}"/>
          </ac:spMkLst>
        </pc:spChg>
        <pc:spChg chg="add mod">
          <ac:chgData name="Nicholas Butina" userId="9825ba1e-3447-4e56-a7b5-282cc8764bb7" providerId="ADAL" clId="{F5344BE4-7EAA-4707-911E-937A7A9775C2}" dt="2024-09-17T13:40:24.767" v="3978" actId="1076"/>
          <ac:spMkLst>
            <pc:docMk/>
            <pc:sldMk cId="2319040920" sldId="297"/>
            <ac:spMk id="25" creationId="{D2D21C5C-E4C5-BE42-1988-FA30AA1D5836}"/>
          </ac:spMkLst>
        </pc:spChg>
        <pc:spChg chg="add mod">
          <ac:chgData name="Nicholas Butina" userId="9825ba1e-3447-4e56-a7b5-282cc8764bb7" providerId="ADAL" clId="{F5344BE4-7EAA-4707-911E-937A7A9775C2}" dt="2024-09-17T13:40:24.767" v="3978" actId="1076"/>
          <ac:spMkLst>
            <pc:docMk/>
            <pc:sldMk cId="2319040920" sldId="297"/>
            <ac:spMk id="26" creationId="{AC74700F-1689-1B33-4AED-940EA4A89566}"/>
          </ac:spMkLst>
        </pc:spChg>
        <pc:spChg chg="add mod">
          <ac:chgData name="Nicholas Butina" userId="9825ba1e-3447-4e56-a7b5-282cc8764bb7" providerId="ADAL" clId="{F5344BE4-7EAA-4707-911E-937A7A9775C2}" dt="2024-09-17T13:40:24.767" v="3978" actId="1076"/>
          <ac:spMkLst>
            <pc:docMk/>
            <pc:sldMk cId="2319040920" sldId="297"/>
            <ac:spMk id="27" creationId="{D8017B3F-358E-D525-E107-13B886F1D1BB}"/>
          </ac:spMkLst>
        </pc:spChg>
      </pc:sldChg>
      <pc:sldChg chg="addSp delSp modSp add mod ord setBg delDesignElem">
        <pc:chgData name="Nicholas Butina" userId="9825ba1e-3447-4e56-a7b5-282cc8764bb7" providerId="ADAL" clId="{F5344BE4-7EAA-4707-911E-937A7A9775C2}" dt="2024-09-17T13:41:17.915" v="3997" actId="20577"/>
        <pc:sldMkLst>
          <pc:docMk/>
          <pc:sldMk cId="2997425077" sldId="298"/>
        </pc:sldMkLst>
        <pc:spChg chg="mod">
          <ac:chgData name="Nicholas Butina" userId="9825ba1e-3447-4e56-a7b5-282cc8764bb7" providerId="ADAL" clId="{F5344BE4-7EAA-4707-911E-937A7A9775C2}" dt="2024-09-17T13:41:17.915" v="3997" actId="20577"/>
          <ac:spMkLst>
            <pc:docMk/>
            <pc:sldMk cId="2997425077" sldId="298"/>
            <ac:spMk id="2" creationId="{073F5B07-D54A-FFE6-6F0E-B92FAC1D0142}"/>
          </ac:spMkLst>
        </pc:spChg>
        <pc:spChg chg="add">
          <ac:chgData name="Nicholas Butina" userId="9825ba1e-3447-4e56-a7b5-282cc8764bb7" providerId="ADAL" clId="{F5344BE4-7EAA-4707-911E-937A7A9775C2}" dt="2024-09-17T13:41:13.269" v="3985" actId="26606"/>
          <ac:spMkLst>
            <pc:docMk/>
            <pc:sldMk cId="2997425077" sldId="298"/>
            <ac:spMk id="18" creationId="{5669AB50-4CAD-4D10-A09A-A0C01AF9E6F6}"/>
          </ac:spMkLst>
        </pc:spChg>
        <pc:spChg chg="del">
          <ac:chgData name="Nicholas Butina" userId="9825ba1e-3447-4e56-a7b5-282cc8764bb7" providerId="ADAL" clId="{F5344BE4-7EAA-4707-911E-937A7A9775C2}" dt="2024-09-17T13:41:01.371" v="3980"/>
          <ac:spMkLst>
            <pc:docMk/>
            <pc:sldMk cId="2997425077" sldId="298"/>
            <ac:spMk id="19" creationId="{5669AB50-4CAD-4D10-A09A-A0C01AF9E6F6}"/>
          </ac:spMkLst>
        </pc:spChg>
        <pc:grpChg chg="add">
          <ac:chgData name="Nicholas Butina" userId="9825ba1e-3447-4e56-a7b5-282cc8764bb7" providerId="ADAL" clId="{F5344BE4-7EAA-4707-911E-937A7A9775C2}" dt="2024-09-17T13:41:13.269" v="3985" actId="26606"/>
          <ac:grpSpMkLst>
            <pc:docMk/>
            <pc:sldMk cId="2997425077" sldId="298"/>
            <ac:grpSpMk id="9" creationId="{5A992EA8-A2AE-480C-BFF9-7B134643975C}"/>
          </ac:grpSpMkLst>
        </pc:grpChg>
        <pc:grpChg chg="del">
          <ac:chgData name="Nicholas Butina" userId="9825ba1e-3447-4e56-a7b5-282cc8764bb7" providerId="ADAL" clId="{F5344BE4-7EAA-4707-911E-937A7A9775C2}" dt="2024-09-17T13:41:01.371" v="3980"/>
          <ac:grpSpMkLst>
            <pc:docMk/>
            <pc:sldMk cId="2997425077" sldId="298"/>
            <ac:grpSpMk id="10" creationId="{5A992EA8-A2AE-480C-BFF9-7B134643975C}"/>
          </ac:grpSpMkLst>
        </pc:grpChg>
        <pc:picChg chg="add mod">
          <ac:chgData name="Nicholas Butina" userId="9825ba1e-3447-4e56-a7b5-282cc8764bb7" providerId="ADAL" clId="{F5344BE4-7EAA-4707-911E-937A7A9775C2}" dt="2024-09-17T13:41:13.269" v="3985" actId="26606"/>
          <ac:picMkLst>
            <pc:docMk/>
            <pc:sldMk cId="2997425077" sldId="298"/>
            <ac:picMk id="3" creationId="{5091686B-2F84-2249-BD05-BD3B68F4DD49}"/>
          </ac:picMkLst>
        </pc:picChg>
        <pc:picChg chg="ord">
          <ac:chgData name="Nicholas Butina" userId="9825ba1e-3447-4e56-a7b5-282cc8764bb7" providerId="ADAL" clId="{F5344BE4-7EAA-4707-911E-937A7A9775C2}" dt="2024-09-17T13:41:13.269" v="3985" actId="26606"/>
          <ac:picMkLst>
            <pc:docMk/>
            <pc:sldMk cId="2997425077" sldId="298"/>
            <ac:picMk id="4" creationId="{360F86D3-EF42-D7BC-F6AA-85154E87ACD1}"/>
          </ac:picMkLst>
        </pc:picChg>
        <pc:picChg chg="del">
          <ac:chgData name="Nicholas Butina" userId="9825ba1e-3447-4e56-a7b5-282cc8764bb7" providerId="ADAL" clId="{F5344BE4-7EAA-4707-911E-937A7A9775C2}" dt="2024-09-17T13:41:11.687" v="3984" actId="478"/>
          <ac:picMkLst>
            <pc:docMk/>
            <pc:sldMk cId="2997425077" sldId="298"/>
            <ac:picMk id="5" creationId="{3A304BAF-AFC4-56F2-3AB9-A5152EF0EC19}"/>
          </ac:picMkLst>
        </pc:picChg>
      </pc:sldChg>
      <pc:sldChg chg="addSp delSp modSp add mod modClrScheme chgLayout">
        <pc:chgData name="Nicholas Butina" userId="9825ba1e-3447-4e56-a7b5-282cc8764bb7" providerId="ADAL" clId="{F5344BE4-7EAA-4707-911E-937A7A9775C2}" dt="2024-09-19T13:26:29.671" v="4063" actId="339"/>
        <pc:sldMkLst>
          <pc:docMk/>
          <pc:sldMk cId="3436249548" sldId="299"/>
        </pc:sldMkLst>
        <pc:spChg chg="mod ord">
          <ac:chgData name="Nicholas Butina" userId="9825ba1e-3447-4e56-a7b5-282cc8764bb7" providerId="ADAL" clId="{F5344BE4-7EAA-4707-911E-937A7A9775C2}" dt="2024-09-19T13:24:33.092" v="4012" actId="1076"/>
          <ac:spMkLst>
            <pc:docMk/>
            <pc:sldMk cId="3436249548" sldId="299"/>
            <ac:spMk id="2" creationId="{6113DEDB-1482-3E49-7442-075B0074D092}"/>
          </ac:spMkLst>
        </pc:spChg>
        <pc:spChg chg="add del mod">
          <ac:chgData name="Nicholas Butina" userId="9825ba1e-3447-4e56-a7b5-282cc8764bb7" providerId="ADAL" clId="{F5344BE4-7EAA-4707-911E-937A7A9775C2}" dt="2024-09-19T13:24:27.002" v="4011" actId="700"/>
          <ac:spMkLst>
            <pc:docMk/>
            <pc:sldMk cId="3436249548" sldId="299"/>
            <ac:spMk id="5" creationId="{3AAEF268-C770-05EC-7EE1-829E0F81FFE1}"/>
          </ac:spMkLst>
        </pc:spChg>
        <pc:spChg chg="add del mod">
          <ac:chgData name="Nicholas Butina" userId="9825ba1e-3447-4e56-a7b5-282cc8764bb7" providerId="ADAL" clId="{F5344BE4-7EAA-4707-911E-937A7A9775C2}" dt="2024-09-19T13:24:27.002" v="4011" actId="700"/>
          <ac:spMkLst>
            <pc:docMk/>
            <pc:sldMk cId="3436249548" sldId="299"/>
            <ac:spMk id="7" creationId="{B9D1A5C4-CC34-3CC9-21ED-BB9E71D9DF39}"/>
          </ac:spMkLst>
        </pc:spChg>
        <pc:spChg chg="add del mod">
          <ac:chgData name="Nicholas Butina" userId="9825ba1e-3447-4e56-a7b5-282cc8764bb7" providerId="ADAL" clId="{F5344BE4-7EAA-4707-911E-937A7A9775C2}" dt="2024-09-19T13:24:27.002" v="4011" actId="700"/>
          <ac:spMkLst>
            <pc:docMk/>
            <pc:sldMk cId="3436249548" sldId="299"/>
            <ac:spMk id="10" creationId="{7796D392-06C3-43A3-AC53-AE2136868964}"/>
          </ac:spMkLst>
        </pc:spChg>
        <pc:spChg chg="add del mod">
          <ac:chgData name="Nicholas Butina" userId="9825ba1e-3447-4e56-a7b5-282cc8764bb7" providerId="ADAL" clId="{F5344BE4-7EAA-4707-911E-937A7A9775C2}" dt="2024-09-19T13:24:27.002" v="4011" actId="700"/>
          <ac:spMkLst>
            <pc:docMk/>
            <pc:sldMk cId="3436249548" sldId="299"/>
            <ac:spMk id="12" creationId="{588E5D51-0ABB-D1EF-59BC-3A01666755BB}"/>
          </ac:spMkLst>
        </pc:spChg>
        <pc:spChg chg="add mod">
          <ac:chgData name="Nicholas Butina" userId="9825ba1e-3447-4e56-a7b5-282cc8764bb7" providerId="ADAL" clId="{F5344BE4-7EAA-4707-911E-937A7A9775C2}" dt="2024-09-19T13:26:29.671" v="4063" actId="339"/>
          <ac:spMkLst>
            <pc:docMk/>
            <pc:sldMk cId="3436249548" sldId="299"/>
            <ac:spMk id="13" creationId="{B82F3F62-3C63-C913-EFCD-34686584880F}"/>
          </ac:spMkLst>
        </pc:spChg>
        <pc:spChg chg="del">
          <ac:chgData name="Nicholas Butina" userId="9825ba1e-3447-4e56-a7b5-282cc8764bb7" providerId="ADAL" clId="{F5344BE4-7EAA-4707-911E-937A7A9775C2}" dt="2024-09-19T13:24:10.717" v="4007" actId="478"/>
          <ac:spMkLst>
            <pc:docMk/>
            <pc:sldMk cId="3436249548" sldId="299"/>
            <ac:spMk id="16" creationId="{B8E29CF3-C97E-4074-65FE-9D70DBF862BE}"/>
          </ac:spMkLst>
        </pc:spChg>
        <pc:spChg chg="del">
          <ac:chgData name="Nicholas Butina" userId="9825ba1e-3447-4e56-a7b5-282cc8764bb7" providerId="ADAL" clId="{F5344BE4-7EAA-4707-911E-937A7A9775C2}" dt="2024-09-19T13:24:18.695" v="4010" actId="478"/>
          <ac:spMkLst>
            <pc:docMk/>
            <pc:sldMk cId="3436249548" sldId="299"/>
            <ac:spMk id="17" creationId="{F235D040-4FB0-44EA-CDF9-4D783213D846}"/>
          </ac:spMkLst>
        </pc:spChg>
        <pc:spChg chg="del">
          <ac:chgData name="Nicholas Butina" userId="9825ba1e-3447-4e56-a7b5-282cc8764bb7" providerId="ADAL" clId="{F5344BE4-7EAA-4707-911E-937A7A9775C2}" dt="2024-09-19T13:24:12.614" v="4008" actId="478"/>
          <ac:spMkLst>
            <pc:docMk/>
            <pc:sldMk cId="3436249548" sldId="299"/>
            <ac:spMk id="18" creationId="{0F6400E4-60D0-59FA-535F-DBFD28B7C1AA}"/>
          </ac:spMkLst>
        </pc:spChg>
        <pc:spChg chg="del">
          <ac:chgData name="Nicholas Butina" userId="9825ba1e-3447-4e56-a7b5-282cc8764bb7" providerId="ADAL" clId="{F5344BE4-7EAA-4707-911E-937A7A9775C2}" dt="2024-09-19T13:24:16.573" v="4009" actId="478"/>
          <ac:spMkLst>
            <pc:docMk/>
            <pc:sldMk cId="3436249548" sldId="299"/>
            <ac:spMk id="19" creationId="{4CD096C8-BAE6-509A-4C3E-C016F2BBD737}"/>
          </ac:spMkLst>
        </pc:spChg>
      </pc:sldChg>
      <pc:sldChg chg="addSp delSp modSp add mod setBg delDesignElem chgLayout">
        <pc:chgData name="Nicholas Butina" userId="9825ba1e-3447-4e56-a7b5-282cc8764bb7" providerId="ADAL" clId="{F5344BE4-7EAA-4707-911E-937A7A9775C2}" dt="2024-09-19T13:30:04.299" v="4375" actId="14100"/>
        <pc:sldMkLst>
          <pc:docMk/>
          <pc:sldMk cId="227443723" sldId="300"/>
        </pc:sldMkLst>
        <pc:spChg chg="mod ord">
          <ac:chgData name="Nicholas Butina" userId="9825ba1e-3447-4e56-a7b5-282cc8764bb7" providerId="ADAL" clId="{F5344BE4-7EAA-4707-911E-937A7A9775C2}" dt="2024-09-19T13:28:09.769" v="4071" actId="1076"/>
          <ac:spMkLst>
            <pc:docMk/>
            <pc:sldMk cId="227443723" sldId="300"/>
            <ac:spMk id="2" creationId="{AB297114-ADED-01AF-4B29-81FD32696B9C}"/>
          </ac:spMkLst>
        </pc:spChg>
        <pc:spChg chg="add del mod">
          <ac:chgData name="Nicholas Butina" userId="9825ba1e-3447-4e56-a7b5-282cc8764bb7" providerId="ADAL" clId="{F5344BE4-7EAA-4707-911E-937A7A9775C2}" dt="2024-09-19T13:27:45.136" v="4068" actId="478"/>
          <ac:spMkLst>
            <pc:docMk/>
            <pc:sldMk cId="227443723" sldId="300"/>
            <ac:spMk id="4" creationId="{355FA1BD-DFE4-AABB-7AB9-86FEE385B376}"/>
          </ac:spMkLst>
        </pc:spChg>
        <pc:spChg chg="add mod ord">
          <ac:chgData name="Nicholas Butina" userId="9825ba1e-3447-4e56-a7b5-282cc8764bb7" providerId="ADAL" clId="{F5344BE4-7EAA-4707-911E-937A7A9775C2}" dt="2024-09-19T13:30:04.299" v="4375" actId="14100"/>
          <ac:spMkLst>
            <pc:docMk/>
            <pc:sldMk cId="227443723" sldId="300"/>
            <ac:spMk id="8" creationId="{C2B0B94B-9CDB-87EC-594F-5DF1BEB2A874}"/>
          </ac:spMkLst>
        </pc:spChg>
        <pc:spChg chg="del">
          <ac:chgData name="Nicholas Butina" userId="9825ba1e-3447-4e56-a7b5-282cc8764bb7" providerId="ADAL" clId="{F5344BE4-7EAA-4707-911E-937A7A9775C2}" dt="2024-09-19T13:27:04.160" v="4065"/>
          <ac:spMkLst>
            <pc:docMk/>
            <pc:sldMk cId="227443723" sldId="300"/>
            <ac:spMk id="9" creationId="{ECAF1E58-D170-4EF3-8E1A-992DA3688FC2}"/>
          </ac:spMkLst>
        </pc:spChg>
        <pc:spChg chg="del">
          <ac:chgData name="Nicholas Butina" userId="9825ba1e-3447-4e56-a7b5-282cc8764bb7" providerId="ADAL" clId="{F5344BE4-7EAA-4707-911E-937A7A9775C2}" dt="2024-09-19T13:27:04.160" v="4065"/>
          <ac:spMkLst>
            <pc:docMk/>
            <pc:sldMk cId="227443723" sldId="300"/>
            <ac:spMk id="11" creationId="{3EACCB19-3F29-416E-BD93-24BDDE3739C5}"/>
          </ac:spMkLst>
        </pc:spChg>
        <pc:spChg chg="del">
          <ac:chgData name="Nicholas Butina" userId="9825ba1e-3447-4e56-a7b5-282cc8764bb7" providerId="ADAL" clId="{F5344BE4-7EAA-4707-911E-937A7A9775C2}" dt="2024-09-19T13:27:04.160" v="4065"/>
          <ac:spMkLst>
            <pc:docMk/>
            <pc:sldMk cId="227443723" sldId="300"/>
            <ac:spMk id="13" creationId="{39C41423-F9F7-4333-A541-61582D3D23E3}"/>
          </ac:spMkLst>
        </pc:spChg>
        <pc:spChg chg="del">
          <ac:chgData name="Nicholas Butina" userId="9825ba1e-3447-4e56-a7b5-282cc8764bb7" providerId="ADAL" clId="{F5344BE4-7EAA-4707-911E-937A7A9775C2}" dt="2024-09-19T13:27:04.160" v="4065"/>
          <ac:spMkLst>
            <pc:docMk/>
            <pc:sldMk cId="227443723" sldId="300"/>
            <ac:spMk id="15" creationId="{A66DA090-6BD9-45CC-B782-02767069BFB3}"/>
          </ac:spMkLst>
        </pc:spChg>
        <pc:spChg chg="del">
          <ac:chgData name="Nicholas Butina" userId="9825ba1e-3447-4e56-a7b5-282cc8764bb7" providerId="ADAL" clId="{F5344BE4-7EAA-4707-911E-937A7A9775C2}" dt="2024-09-19T13:27:04.160" v="4065"/>
          <ac:spMkLst>
            <pc:docMk/>
            <pc:sldMk cId="227443723" sldId="300"/>
            <ac:spMk id="17" creationId="{BA9F93AF-9489-4B8A-AA6B-1B00D3CA68C2}"/>
          </ac:spMkLst>
        </pc:spChg>
        <pc:spChg chg="del">
          <ac:chgData name="Nicholas Butina" userId="9825ba1e-3447-4e56-a7b5-282cc8764bb7" providerId="ADAL" clId="{F5344BE4-7EAA-4707-911E-937A7A9775C2}" dt="2024-09-19T13:27:04.160" v="4065"/>
          <ac:spMkLst>
            <pc:docMk/>
            <pc:sldMk cId="227443723" sldId="300"/>
            <ac:spMk id="19" creationId="{2F459F0B-865B-481D-9AC3-15C76A336007}"/>
          </ac:spMkLst>
        </pc:spChg>
        <pc:spChg chg="del">
          <ac:chgData name="Nicholas Butina" userId="9825ba1e-3447-4e56-a7b5-282cc8764bb7" providerId="ADAL" clId="{F5344BE4-7EAA-4707-911E-937A7A9775C2}" dt="2024-09-19T13:27:04.160" v="4065"/>
          <ac:spMkLst>
            <pc:docMk/>
            <pc:sldMk cId="227443723" sldId="300"/>
            <ac:spMk id="21" creationId="{61CDB3A6-B686-4E1D-AD52-3DC038A45EE3}"/>
          </ac:spMkLst>
        </pc:spChg>
        <pc:spChg chg="del">
          <ac:chgData name="Nicholas Butina" userId="9825ba1e-3447-4e56-a7b5-282cc8764bb7" providerId="ADAL" clId="{F5344BE4-7EAA-4707-911E-937A7A9775C2}" dt="2024-09-19T13:27:04.160" v="4065"/>
          <ac:spMkLst>
            <pc:docMk/>
            <pc:sldMk cId="227443723" sldId="300"/>
            <ac:spMk id="23" creationId="{3D38E400-4F30-481D-A5DC-5AA21A2CB8A1}"/>
          </ac:spMkLst>
        </pc:spChg>
        <pc:graphicFrameChg chg="del">
          <ac:chgData name="Nicholas Butina" userId="9825ba1e-3447-4e56-a7b5-282cc8764bb7" providerId="ADAL" clId="{F5344BE4-7EAA-4707-911E-937A7A9775C2}" dt="2024-09-19T13:27:11.179" v="4066" actId="478"/>
          <ac:graphicFrameMkLst>
            <pc:docMk/>
            <pc:sldMk cId="227443723" sldId="300"/>
            <ac:graphicFrameMk id="5" creationId="{C5024985-A6E4-CCE3-A485-93A36E9EF59D}"/>
          </ac:graphicFrameMkLst>
        </pc:graphicFrameChg>
        <pc:picChg chg="mod">
          <ac:chgData name="Nicholas Butina" userId="9825ba1e-3447-4e56-a7b5-282cc8764bb7" providerId="ADAL" clId="{F5344BE4-7EAA-4707-911E-937A7A9775C2}" dt="2024-09-19T13:27:42.599" v="4067" actId="1076"/>
          <ac:picMkLst>
            <pc:docMk/>
            <pc:sldMk cId="227443723" sldId="300"/>
            <ac:picMk id="6" creationId="{1163AE57-A95D-9CC1-2D20-19D2F4C92340}"/>
          </ac:picMkLst>
        </pc:picChg>
      </pc:sldChg>
      <pc:sldChg chg="addSp delSp modSp add mod setBg delDesignElem modNotesTx">
        <pc:chgData name="Nicholas Butina" userId="9825ba1e-3447-4e56-a7b5-282cc8764bb7" providerId="ADAL" clId="{F5344BE4-7EAA-4707-911E-937A7A9775C2}" dt="2024-09-19T18:43:23.186" v="5352" actId="20577"/>
        <pc:sldMkLst>
          <pc:docMk/>
          <pc:sldMk cId="3748660494" sldId="301"/>
        </pc:sldMkLst>
        <pc:spChg chg="mod">
          <ac:chgData name="Nicholas Butina" userId="9825ba1e-3447-4e56-a7b5-282cc8764bb7" providerId="ADAL" clId="{F5344BE4-7EAA-4707-911E-937A7A9775C2}" dt="2024-09-19T18:31:43.328" v="4517" actId="1076"/>
          <ac:spMkLst>
            <pc:docMk/>
            <pc:sldMk cId="3748660494" sldId="301"/>
            <ac:spMk id="2" creationId="{073F5B07-D54A-FFE6-6F0E-B92FAC1D0142}"/>
          </ac:spMkLst>
        </pc:spChg>
        <pc:spChg chg="del">
          <ac:chgData name="Nicholas Butina" userId="9825ba1e-3447-4e56-a7b5-282cc8764bb7" providerId="ADAL" clId="{F5344BE4-7EAA-4707-911E-937A7A9775C2}" dt="2024-09-19T18:30:59.886" v="4462"/>
          <ac:spMkLst>
            <pc:docMk/>
            <pc:sldMk cId="3748660494" sldId="301"/>
            <ac:spMk id="11" creationId="{C43A114B-CAF8-402E-A898-DEE2C2022EBD}"/>
          </ac:spMkLst>
        </pc:spChg>
        <pc:spChg chg="del">
          <ac:chgData name="Nicholas Butina" userId="9825ba1e-3447-4e56-a7b5-282cc8764bb7" providerId="ADAL" clId="{F5344BE4-7EAA-4707-911E-937A7A9775C2}" dt="2024-09-19T18:30:59.886" v="4462"/>
          <ac:spMkLst>
            <pc:docMk/>
            <pc:sldMk cId="3748660494" sldId="301"/>
            <ac:spMk id="13" creationId="{64E68BB1-DCF6-49AB-8FF1-7E68DCBCD111}"/>
          </ac:spMkLst>
        </pc:spChg>
        <pc:spChg chg="del">
          <ac:chgData name="Nicholas Butina" userId="9825ba1e-3447-4e56-a7b5-282cc8764bb7" providerId="ADAL" clId="{F5344BE4-7EAA-4707-911E-937A7A9775C2}" dt="2024-09-19T18:30:59.886" v="4462"/>
          <ac:spMkLst>
            <pc:docMk/>
            <pc:sldMk cId="3748660494" sldId="301"/>
            <ac:spMk id="15" creationId="{DA9B8539-604B-420E-BA1B-0A2E64CD7C72}"/>
          </ac:spMkLst>
        </pc:spChg>
        <pc:spChg chg="del">
          <ac:chgData name="Nicholas Butina" userId="9825ba1e-3447-4e56-a7b5-282cc8764bb7" providerId="ADAL" clId="{F5344BE4-7EAA-4707-911E-937A7A9775C2}" dt="2024-09-19T18:30:59.886" v="4462"/>
          <ac:spMkLst>
            <pc:docMk/>
            <pc:sldMk cId="3748660494" sldId="301"/>
            <ac:spMk id="17" creationId="{7236CAA2-54C3-4136-B0CC-6837B14D8143}"/>
          </ac:spMkLst>
        </pc:spChg>
        <pc:spChg chg="del">
          <ac:chgData name="Nicholas Butina" userId="9825ba1e-3447-4e56-a7b5-282cc8764bb7" providerId="ADAL" clId="{F5344BE4-7EAA-4707-911E-937A7A9775C2}" dt="2024-09-19T18:30:59.886" v="4462"/>
          <ac:spMkLst>
            <pc:docMk/>
            <pc:sldMk cId="3748660494" sldId="301"/>
            <ac:spMk id="19" creationId="{40F86E67-9E86-453F-92BC-648189829C2F}"/>
          </ac:spMkLst>
        </pc:spChg>
        <pc:spChg chg="del">
          <ac:chgData name="Nicholas Butina" userId="9825ba1e-3447-4e56-a7b5-282cc8764bb7" providerId="ADAL" clId="{F5344BE4-7EAA-4707-911E-937A7A9775C2}" dt="2024-09-19T18:30:59.886" v="4462"/>
          <ac:spMkLst>
            <pc:docMk/>
            <pc:sldMk cId="3748660494" sldId="301"/>
            <ac:spMk id="21" creationId="{F73C5439-21D4-46F3-9CF4-FF1CE786FF15}"/>
          </ac:spMkLst>
        </pc:spChg>
        <pc:spChg chg="add">
          <ac:chgData name="Nicholas Butina" userId="9825ba1e-3447-4e56-a7b5-282cc8764bb7" providerId="ADAL" clId="{F5344BE4-7EAA-4707-911E-937A7A9775C2}" dt="2024-09-19T18:31:27.008" v="4464" actId="26606"/>
          <ac:spMkLst>
            <pc:docMk/>
            <pc:sldMk cId="3748660494" sldId="301"/>
            <ac:spMk id="22" creationId="{5669AB50-4CAD-4D10-A09A-A0C01AF9E6F6}"/>
          </ac:spMkLst>
        </pc:spChg>
        <pc:grpChg chg="add">
          <ac:chgData name="Nicholas Butina" userId="9825ba1e-3447-4e56-a7b5-282cc8764bb7" providerId="ADAL" clId="{F5344BE4-7EAA-4707-911E-937A7A9775C2}" dt="2024-09-19T18:31:27.008" v="4464" actId="26606"/>
          <ac:grpSpMkLst>
            <pc:docMk/>
            <pc:sldMk cId="3748660494" sldId="301"/>
            <ac:grpSpMk id="10" creationId="{5A992EA8-A2AE-480C-BFF9-7B134643975C}"/>
          </ac:grpSpMkLst>
        </pc:grpChg>
        <pc:picChg chg="ord">
          <ac:chgData name="Nicholas Butina" userId="9825ba1e-3447-4e56-a7b5-282cc8764bb7" providerId="ADAL" clId="{F5344BE4-7EAA-4707-911E-937A7A9775C2}" dt="2024-09-19T18:31:27.008" v="4464" actId="26606"/>
          <ac:picMkLst>
            <pc:docMk/>
            <pc:sldMk cId="3748660494" sldId="301"/>
            <ac:picMk id="4" creationId="{360F86D3-EF42-D7BC-F6AA-85154E87ACD1}"/>
          </ac:picMkLst>
        </pc:picChg>
        <pc:picChg chg="mod">
          <ac:chgData name="Nicholas Butina" userId="9825ba1e-3447-4e56-a7b5-282cc8764bb7" providerId="ADAL" clId="{F5344BE4-7EAA-4707-911E-937A7A9775C2}" dt="2024-09-19T18:31:27.008" v="4464" actId="26606"/>
          <ac:picMkLst>
            <pc:docMk/>
            <pc:sldMk cId="3748660494" sldId="301"/>
            <ac:picMk id="8" creationId="{ED6EDB5D-7766-AD38-D56A-3229E8AB0CF9}"/>
          </ac:picMkLst>
        </pc:picChg>
      </pc:sldChg>
      <pc:sldChg chg="addSp delSp modSp new mod">
        <pc:chgData name="Nicholas Butina" userId="9825ba1e-3447-4e56-a7b5-282cc8764bb7" providerId="ADAL" clId="{F5344BE4-7EAA-4707-911E-937A7A9775C2}" dt="2024-09-19T18:41:09.282" v="5342" actId="113"/>
        <pc:sldMkLst>
          <pc:docMk/>
          <pc:sldMk cId="3938923723" sldId="302"/>
        </pc:sldMkLst>
        <pc:spChg chg="mod">
          <ac:chgData name="Nicholas Butina" userId="9825ba1e-3447-4e56-a7b5-282cc8764bb7" providerId="ADAL" clId="{F5344BE4-7EAA-4707-911E-937A7A9775C2}" dt="2024-09-19T18:32:42.459" v="4544" actId="1076"/>
          <ac:spMkLst>
            <pc:docMk/>
            <pc:sldMk cId="3938923723" sldId="302"/>
            <ac:spMk id="2" creationId="{47DCF8BE-C174-EAAB-9C4E-605364FF3909}"/>
          </ac:spMkLst>
        </pc:spChg>
        <pc:spChg chg="mod">
          <ac:chgData name="Nicholas Butina" userId="9825ba1e-3447-4e56-a7b5-282cc8764bb7" providerId="ADAL" clId="{F5344BE4-7EAA-4707-911E-937A7A9775C2}" dt="2024-09-19T18:41:09.282" v="5342" actId="113"/>
          <ac:spMkLst>
            <pc:docMk/>
            <pc:sldMk cId="3938923723" sldId="302"/>
            <ac:spMk id="3" creationId="{7B7424F3-AC30-B8D9-5A9E-E3AE28E8E29B}"/>
          </ac:spMkLst>
        </pc:spChg>
        <pc:spChg chg="add mod">
          <ac:chgData name="Nicholas Butina" userId="9825ba1e-3447-4e56-a7b5-282cc8764bb7" providerId="ADAL" clId="{F5344BE4-7EAA-4707-911E-937A7A9775C2}" dt="2024-09-19T18:36:19.095" v="4995" actId="20577"/>
          <ac:spMkLst>
            <pc:docMk/>
            <pc:sldMk cId="3938923723" sldId="302"/>
            <ac:spMk id="6" creationId="{F19865F7-B194-E5AC-01C4-43FDE92BEB58}"/>
          </ac:spMkLst>
        </pc:spChg>
        <pc:spChg chg="add del mod">
          <ac:chgData name="Nicholas Butina" userId="9825ba1e-3447-4e56-a7b5-282cc8764bb7" providerId="ADAL" clId="{F5344BE4-7EAA-4707-911E-937A7A9775C2}" dt="2024-09-19T18:36:28.995" v="4997" actId="478"/>
          <ac:spMkLst>
            <pc:docMk/>
            <pc:sldMk cId="3938923723" sldId="302"/>
            <ac:spMk id="7" creationId="{1A632BDD-C5BC-800F-F791-C9BD25226AF3}"/>
          </ac:spMkLst>
        </pc:spChg>
        <pc:spChg chg="add mod">
          <ac:chgData name="Nicholas Butina" userId="9825ba1e-3447-4e56-a7b5-282cc8764bb7" providerId="ADAL" clId="{F5344BE4-7EAA-4707-911E-937A7A9775C2}" dt="2024-09-19T18:37:03.368" v="5113" actId="20577"/>
          <ac:spMkLst>
            <pc:docMk/>
            <pc:sldMk cId="3938923723" sldId="302"/>
            <ac:spMk id="8" creationId="{6B83A98C-4834-A891-6EF2-1D4BC6F04F43}"/>
          </ac:spMkLst>
        </pc:spChg>
        <pc:picChg chg="add mod">
          <ac:chgData name="Nicholas Butina" userId="9825ba1e-3447-4e56-a7b5-282cc8764bb7" providerId="ADAL" clId="{F5344BE4-7EAA-4707-911E-937A7A9775C2}" dt="2024-09-19T18:32:10.608" v="4519"/>
          <ac:picMkLst>
            <pc:docMk/>
            <pc:sldMk cId="3938923723" sldId="302"/>
            <ac:picMk id="4" creationId="{638FD848-FF66-352D-355C-96447D2F4FD8}"/>
          </ac:picMkLst>
        </pc:picChg>
        <pc:picChg chg="add mod">
          <ac:chgData name="Nicholas Butina" userId="9825ba1e-3447-4e56-a7b5-282cc8764bb7" providerId="ADAL" clId="{F5344BE4-7EAA-4707-911E-937A7A9775C2}" dt="2024-09-19T18:32:40.019" v="4543" actId="1076"/>
          <ac:picMkLst>
            <pc:docMk/>
            <pc:sldMk cId="3938923723" sldId="302"/>
            <ac:picMk id="5" creationId="{E685204D-29DF-E029-416D-49042E8E7783}"/>
          </ac:picMkLst>
        </pc:picChg>
      </pc:sldChg>
    </pc:docChg>
  </pc:docChgLst>
  <pc:docChgLst>
    <pc:chgData name="Amanda Larson" userId="S::alarson@cuyahogacounty.us::0f13f1a6-4de4-4a72-a8fc-1a420a46f923" providerId="AD" clId="Web-{5FBE5B2D-E0E6-ABB3-64F0-D7B2517299F9}"/>
    <pc:docChg chg="delSld modSld">
      <pc:chgData name="Amanda Larson" userId="S::alarson@cuyahogacounty.us::0f13f1a6-4de4-4a72-a8fc-1a420a46f923" providerId="AD" clId="Web-{5FBE5B2D-E0E6-ABB3-64F0-D7B2517299F9}" dt="2024-09-16T18:13:53.961" v="925" actId="20577"/>
      <pc:docMkLst>
        <pc:docMk/>
      </pc:docMkLst>
      <pc:sldChg chg="modSp">
        <pc:chgData name="Amanda Larson" userId="S::alarson@cuyahogacounty.us::0f13f1a6-4de4-4a72-a8fc-1a420a46f923" providerId="AD" clId="Web-{5FBE5B2D-E0E6-ABB3-64F0-D7B2517299F9}" dt="2024-09-16T18:13:53.961" v="925" actId="20577"/>
        <pc:sldMkLst>
          <pc:docMk/>
          <pc:sldMk cId="2074027211" sldId="285"/>
        </pc:sldMkLst>
        <pc:spChg chg="mod">
          <ac:chgData name="Amanda Larson" userId="S::alarson@cuyahogacounty.us::0f13f1a6-4de4-4a72-a8fc-1a420a46f923" providerId="AD" clId="Web-{5FBE5B2D-E0E6-ABB3-64F0-D7B2517299F9}" dt="2024-09-16T17:57:24.699" v="10" actId="20577"/>
          <ac:spMkLst>
            <pc:docMk/>
            <pc:sldMk cId="2074027211" sldId="285"/>
            <ac:spMk id="2" creationId="{6113DEDB-1482-3E49-7442-075B0074D092}"/>
          </ac:spMkLst>
        </pc:spChg>
        <pc:spChg chg="mod">
          <ac:chgData name="Amanda Larson" userId="S::alarson@cuyahogacounty.us::0f13f1a6-4de4-4a72-a8fc-1a420a46f923" providerId="AD" clId="Web-{5FBE5B2D-E0E6-ABB3-64F0-D7B2517299F9}" dt="2024-09-16T17:57:43.715" v="16" actId="20577"/>
          <ac:spMkLst>
            <pc:docMk/>
            <pc:sldMk cId="2074027211" sldId="285"/>
            <ac:spMk id="6" creationId="{208982DE-19EE-4BE4-A75E-8CD4AA2F08BD}"/>
          </ac:spMkLst>
        </pc:spChg>
        <pc:spChg chg="mod">
          <ac:chgData name="Amanda Larson" userId="S::alarson@cuyahogacounty.us::0f13f1a6-4de4-4a72-a8fc-1a420a46f923" providerId="AD" clId="Web-{5FBE5B2D-E0E6-ABB3-64F0-D7B2517299F9}" dt="2024-09-16T18:04:08.917" v="360" actId="20577"/>
          <ac:spMkLst>
            <pc:docMk/>
            <pc:sldMk cId="2074027211" sldId="285"/>
            <ac:spMk id="7" creationId="{5352BDEA-4515-C3F2-78BB-4159A358ADEA}"/>
          </ac:spMkLst>
        </pc:spChg>
        <pc:spChg chg="mod">
          <ac:chgData name="Amanda Larson" userId="S::alarson@cuyahogacounty.us::0f13f1a6-4de4-4a72-a8fc-1a420a46f923" providerId="AD" clId="Web-{5FBE5B2D-E0E6-ABB3-64F0-D7B2517299F9}" dt="2024-09-16T18:05:56.666" v="505" actId="20577"/>
          <ac:spMkLst>
            <pc:docMk/>
            <pc:sldMk cId="2074027211" sldId="285"/>
            <ac:spMk id="8" creationId="{36E07B18-A559-F638-3B26-4FFF108F0D29}"/>
          </ac:spMkLst>
        </pc:spChg>
        <pc:spChg chg="mod">
          <ac:chgData name="Amanda Larson" userId="S::alarson@cuyahogacounty.us::0f13f1a6-4de4-4a72-a8fc-1a420a46f923" providerId="AD" clId="Web-{5FBE5B2D-E0E6-ABB3-64F0-D7B2517299F9}" dt="2024-09-16T18:13:53.961" v="925" actId="20577"/>
          <ac:spMkLst>
            <pc:docMk/>
            <pc:sldMk cId="2074027211" sldId="285"/>
            <ac:spMk id="10" creationId="{A5CE634D-3456-15E2-23E3-8A2C0A269A40}"/>
          </ac:spMkLst>
        </pc:spChg>
        <pc:spChg chg="mod">
          <ac:chgData name="Amanda Larson" userId="S::alarson@cuyahogacounty.us::0f13f1a6-4de4-4a72-a8fc-1a420a46f923" providerId="AD" clId="Web-{5FBE5B2D-E0E6-ABB3-64F0-D7B2517299F9}" dt="2024-09-16T18:06:30.901" v="518" actId="20577"/>
          <ac:spMkLst>
            <pc:docMk/>
            <pc:sldMk cId="2074027211" sldId="285"/>
            <ac:spMk id="11" creationId="{F2B5C0F7-F2F4-712C-CACF-A13A7FE91510}"/>
          </ac:spMkLst>
        </pc:spChg>
        <pc:spChg chg="mod">
          <ac:chgData name="Amanda Larson" userId="S::alarson@cuyahogacounty.us::0f13f1a6-4de4-4a72-a8fc-1a420a46f923" providerId="AD" clId="Web-{5FBE5B2D-E0E6-ABB3-64F0-D7B2517299F9}" dt="2024-09-16T18:12:56.227" v="919" actId="20577"/>
          <ac:spMkLst>
            <pc:docMk/>
            <pc:sldMk cId="2074027211" sldId="285"/>
            <ac:spMk id="12" creationId="{1CCA01B4-F1CE-FF64-6E9D-D681F0992AC7}"/>
          </ac:spMkLst>
        </pc:spChg>
      </pc:sldChg>
      <pc:sldChg chg="del">
        <pc:chgData name="Amanda Larson" userId="S::alarson@cuyahogacounty.us::0f13f1a6-4de4-4a72-a8fc-1a420a46f923" providerId="AD" clId="Web-{5FBE5B2D-E0E6-ABB3-64F0-D7B2517299F9}" dt="2024-09-16T18:13:00.634" v="920"/>
        <pc:sldMkLst>
          <pc:docMk/>
          <pc:sldMk cId="3216014490" sldId="286"/>
        </pc:sldMkLst>
      </pc:sldChg>
    </pc:docChg>
  </pc:docChgLst>
</pc:chgInfo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13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svg"/><Relationship Id="rId2" Type="http://schemas.openxmlformats.org/officeDocument/2006/relationships/image" Target="../media/image8.svg"/><Relationship Id="rId16" Type="http://schemas.openxmlformats.org/officeDocument/2006/relationships/image" Target="../media/image22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10" Type="http://schemas.openxmlformats.org/officeDocument/2006/relationships/image" Target="../media/image16.svg"/><Relationship Id="rId4" Type="http://schemas.openxmlformats.org/officeDocument/2006/relationships/image" Target="../media/image10.svg"/><Relationship Id="rId9" Type="http://schemas.openxmlformats.org/officeDocument/2006/relationships/image" Target="../media/image15.png"/><Relationship Id="rId14" Type="http://schemas.openxmlformats.org/officeDocument/2006/relationships/image" Target="../media/image20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13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svg"/><Relationship Id="rId2" Type="http://schemas.openxmlformats.org/officeDocument/2006/relationships/image" Target="../media/image8.svg"/><Relationship Id="rId16" Type="http://schemas.openxmlformats.org/officeDocument/2006/relationships/image" Target="../media/image22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10" Type="http://schemas.openxmlformats.org/officeDocument/2006/relationships/image" Target="../media/image16.svg"/><Relationship Id="rId4" Type="http://schemas.openxmlformats.org/officeDocument/2006/relationships/image" Target="../media/image10.svg"/><Relationship Id="rId9" Type="http://schemas.openxmlformats.org/officeDocument/2006/relationships/image" Target="../media/image15.png"/><Relationship Id="rId14" Type="http://schemas.openxmlformats.org/officeDocument/2006/relationships/image" Target="../media/image2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A32C806-4349-428D-8EEC-854387F12F86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D5446C68-0365-4204-82A9-B6A28E0B40F3}">
      <dgm:prSet/>
      <dgm:spPr>
        <a:solidFill>
          <a:schemeClr val="accent1"/>
        </a:solidFill>
      </dgm:spPr>
      <dgm:t>
        <a:bodyPr/>
        <a:lstStyle/>
        <a:p>
          <a:r>
            <a:rPr lang="en-US" b="0" i="0"/>
            <a:t>This workgroup will be recorded and made available on OHS’s website by early next week. </a:t>
          </a:r>
          <a:endParaRPr lang="en-US"/>
        </a:p>
      </dgm:t>
    </dgm:pt>
    <dgm:pt modelId="{9D3AF4EC-5F3C-4CA5-906F-DD9BC0972435}" type="parTrans" cxnId="{A7235250-605A-4B54-ABD4-0EF8E4BA77EA}">
      <dgm:prSet/>
      <dgm:spPr/>
      <dgm:t>
        <a:bodyPr/>
        <a:lstStyle/>
        <a:p>
          <a:endParaRPr lang="en-US"/>
        </a:p>
      </dgm:t>
    </dgm:pt>
    <dgm:pt modelId="{6DAB1DD8-2A6B-432C-A380-C266FF9B082A}" type="sibTrans" cxnId="{A7235250-605A-4B54-ABD4-0EF8E4BA77EA}">
      <dgm:prSet/>
      <dgm:spPr/>
      <dgm:t>
        <a:bodyPr/>
        <a:lstStyle/>
        <a:p>
          <a:endParaRPr lang="en-US"/>
        </a:p>
      </dgm:t>
    </dgm:pt>
    <dgm:pt modelId="{40464444-CEE0-4724-8119-B730B299AEAF}">
      <dgm:prSet/>
      <dgm:spPr>
        <a:solidFill>
          <a:schemeClr val="accent1"/>
        </a:solidFill>
      </dgm:spPr>
      <dgm:t>
        <a:bodyPr/>
        <a:lstStyle/>
        <a:p>
          <a:r>
            <a:rPr lang="en-US" b="0" i="0"/>
            <a:t>Please stay muted.</a:t>
          </a:r>
          <a:endParaRPr lang="en-US"/>
        </a:p>
      </dgm:t>
    </dgm:pt>
    <dgm:pt modelId="{0ECE7323-0CCE-4887-9339-DA75E118E2C4}" type="parTrans" cxnId="{54C98BDE-49E3-4D53-973A-04C159D2D8ED}">
      <dgm:prSet/>
      <dgm:spPr/>
      <dgm:t>
        <a:bodyPr/>
        <a:lstStyle/>
        <a:p>
          <a:endParaRPr lang="en-US"/>
        </a:p>
      </dgm:t>
    </dgm:pt>
    <dgm:pt modelId="{33D7692F-0830-4ADB-ABDE-724C537A90BA}" type="sibTrans" cxnId="{54C98BDE-49E3-4D53-973A-04C159D2D8ED}">
      <dgm:prSet/>
      <dgm:spPr/>
      <dgm:t>
        <a:bodyPr/>
        <a:lstStyle/>
        <a:p>
          <a:endParaRPr lang="en-US"/>
        </a:p>
      </dgm:t>
    </dgm:pt>
    <dgm:pt modelId="{DFA7B3A4-56AC-4727-9D3B-2012E1A3C9CC}">
      <dgm:prSet/>
      <dgm:spPr>
        <a:solidFill>
          <a:schemeClr val="accent1"/>
        </a:solidFill>
      </dgm:spPr>
      <dgm:t>
        <a:bodyPr/>
        <a:lstStyle/>
        <a:p>
          <a:r>
            <a:rPr lang="en-US" b="0" i="0"/>
            <a:t>If you have a question:</a:t>
          </a:r>
          <a:endParaRPr lang="en-US"/>
        </a:p>
      </dgm:t>
    </dgm:pt>
    <dgm:pt modelId="{F1CFD662-677B-45C0-AF42-242176A035CD}" type="parTrans" cxnId="{63D1554A-37EF-4F0F-B42C-19CBF701A146}">
      <dgm:prSet/>
      <dgm:spPr/>
      <dgm:t>
        <a:bodyPr/>
        <a:lstStyle/>
        <a:p>
          <a:endParaRPr lang="en-US"/>
        </a:p>
      </dgm:t>
    </dgm:pt>
    <dgm:pt modelId="{0CE68092-B7D3-42F6-AFEA-D98AF90E8121}" type="sibTrans" cxnId="{63D1554A-37EF-4F0F-B42C-19CBF701A146}">
      <dgm:prSet/>
      <dgm:spPr/>
      <dgm:t>
        <a:bodyPr/>
        <a:lstStyle/>
        <a:p>
          <a:endParaRPr lang="en-US"/>
        </a:p>
      </dgm:t>
    </dgm:pt>
    <dgm:pt modelId="{737509B6-B309-4F0D-97A0-D1C6033A3832}">
      <dgm:prSet/>
      <dgm:spPr/>
      <dgm:t>
        <a:bodyPr/>
        <a:lstStyle/>
        <a:p>
          <a:r>
            <a:rPr lang="en-US" b="0" i="0"/>
            <a:t>“Raise your hand” function</a:t>
          </a:r>
          <a:endParaRPr lang="en-US"/>
        </a:p>
      </dgm:t>
    </dgm:pt>
    <dgm:pt modelId="{40A2CA93-8377-483A-9916-534CCEC0E9FF}" type="parTrans" cxnId="{250911E6-3B6C-462C-B2BB-0BFE85B9CE4A}">
      <dgm:prSet/>
      <dgm:spPr/>
      <dgm:t>
        <a:bodyPr/>
        <a:lstStyle/>
        <a:p>
          <a:endParaRPr lang="en-US"/>
        </a:p>
      </dgm:t>
    </dgm:pt>
    <dgm:pt modelId="{4FD0A9E9-B2DF-4535-A4FD-0564723A987D}" type="sibTrans" cxnId="{250911E6-3B6C-462C-B2BB-0BFE85B9CE4A}">
      <dgm:prSet/>
      <dgm:spPr/>
      <dgm:t>
        <a:bodyPr/>
        <a:lstStyle/>
        <a:p>
          <a:endParaRPr lang="en-US"/>
        </a:p>
      </dgm:t>
    </dgm:pt>
    <dgm:pt modelId="{90899632-5DF8-47C0-837C-781C550BA9E8}">
      <dgm:prSet/>
      <dgm:spPr/>
      <dgm:t>
        <a:bodyPr/>
        <a:lstStyle/>
        <a:p>
          <a:r>
            <a:rPr lang="en-US" b="0" i="0"/>
            <a:t>Put it in the chat</a:t>
          </a:r>
          <a:endParaRPr lang="en-US"/>
        </a:p>
      </dgm:t>
    </dgm:pt>
    <dgm:pt modelId="{E0049C9D-FB27-4B68-9D87-2A5E9F92EA82}" type="parTrans" cxnId="{6BC0A086-E484-4AE9-B583-FE9E626B5D44}">
      <dgm:prSet/>
      <dgm:spPr/>
      <dgm:t>
        <a:bodyPr/>
        <a:lstStyle/>
        <a:p>
          <a:endParaRPr lang="en-US"/>
        </a:p>
      </dgm:t>
    </dgm:pt>
    <dgm:pt modelId="{5E64543B-95F9-4D33-A630-E1924A841967}" type="sibTrans" cxnId="{6BC0A086-E484-4AE9-B583-FE9E626B5D44}">
      <dgm:prSet/>
      <dgm:spPr/>
      <dgm:t>
        <a:bodyPr/>
        <a:lstStyle/>
        <a:p>
          <a:endParaRPr lang="en-US"/>
        </a:p>
      </dgm:t>
    </dgm:pt>
    <dgm:pt modelId="{CF06CF4E-947B-4D43-BCC0-D2B81A65FE51}">
      <dgm:prSet/>
      <dgm:spPr>
        <a:solidFill>
          <a:schemeClr val="accent1"/>
        </a:solidFill>
      </dgm:spPr>
      <dgm:t>
        <a:bodyPr/>
        <a:lstStyle/>
        <a:p>
          <a:r>
            <a:rPr lang="en-US" b="0" i="0"/>
            <a:t>Information shared in this workgroup should be disseminated to all HMIS end users regardless of their attendance today.</a:t>
          </a:r>
          <a:endParaRPr lang="en-US"/>
        </a:p>
      </dgm:t>
    </dgm:pt>
    <dgm:pt modelId="{9D9F85D6-55D5-472D-844C-6BCA9479913C}" type="parTrans" cxnId="{6EC26978-406D-4190-9CA2-6ED740A82AA0}">
      <dgm:prSet/>
      <dgm:spPr/>
      <dgm:t>
        <a:bodyPr/>
        <a:lstStyle/>
        <a:p>
          <a:endParaRPr lang="en-US"/>
        </a:p>
      </dgm:t>
    </dgm:pt>
    <dgm:pt modelId="{3A6275DD-D5A3-4996-A464-6E67E56ADC52}" type="sibTrans" cxnId="{6EC26978-406D-4190-9CA2-6ED740A82AA0}">
      <dgm:prSet/>
      <dgm:spPr/>
      <dgm:t>
        <a:bodyPr/>
        <a:lstStyle/>
        <a:p>
          <a:endParaRPr lang="en-US"/>
        </a:p>
      </dgm:t>
    </dgm:pt>
    <dgm:pt modelId="{3A26E45E-B0A2-4B5B-9902-688F1FB3130E}" type="pres">
      <dgm:prSet presAssocID="{2A32C806-4349-428D-8EEC-854387F12F86}" presName="linear" presStyleCnt="0">
        <dgm:presLayoutVars>
          <dgm:animLvl val="lvl"/>
          <dgm:resizeHandles val="exact"/>
        </dgm:presLayoutVars>
      </dgm:prSet>
      <dgm:spPr/>
    </dgm:pt>
    <dgm:pt modelId="{5EF087C9-A61B-40E4-BE7F-BA7CA0980CC6}" type="pres">
      <dgm:prSet presAssocID="{D5446C68-0365-4204-82A9-B6A28E0B40F3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E3831ACC-0B0F-40E8-B272-CADA3EA9B194}" type="pres">
      <dgm:prSet presAssocID="{6DAB1DD8-2A6B-432C-A380-C266FF9B082A}" presName="spacer" presStyleCnt="0"/>
      <dgm:spPr/>
    </dgm:pt>
    <dgm:pt modelId="{637A9C2E-2D65-4FDA-949D-21D9191BB7F3}" type="pres">
      <dgm:prSet presAssocID="{40464444-CEE0-4724-8119-B730B299AEAF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D6967B51-41AD-4C87-BD64-32E885D48A78}" type="pres">
      <dgm:prSet presAssocID="{33D7692F-0830-4ADB-ABDE-724C537A90BA}" presName="spacer" presStyleCnt="0"/>
      <dgm:spPr/>
    </dgm:pt>
    <dgm:pt modelId="{DFBC61E7-46B8-4993-954C-F857CA5978C3}" type="pres">
      <dgm:prSet presAssocID="{DFA7B3A4-56AC-4727-9D3B-2012E1A3C9CC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61D45B2F-8E4A-41A5-A612-57562C5D1513}" type="pres">
      <dgm:prSet presAssocID="{DFA7B3A4-56AC-4727-9D3B-2012E1A3C9CC}" presName="childText" presStyleLbl="revTx" presStyleIdx="0" presStyleCnt="1">
        <dgm:presLayoutVars>
          <dgm:bulletEnabled val="1"/>
        </dgm:presLayoutVars>
      </dgm:prSet>
      <dgm:spPr/>
    </dgm:pt>
    <dgm:pt modelId="{AF95C429-C5CE-459E-8D7F-5A146E57BB4C}" type="pres">
      <dgm:prSet presAssocID="{CF06CF4E-947B-4D43-BCC0-D2B81A65FE51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EAF4DC66-EA48-4061-947B-26AEF1DC1FCA}" type="presOf" srcId="{737509B6-B309-4F0D-97A0-D1C6033A3832}" destId="{61D45B2F-8E4A-41A5-A612-57562C5D1513}" srcOrd="0" destOrd="0" presId="urn:microsoft.com/office/officeart/2005/8/layout/vList2"/>
    <dgm:cxn modelId="{63D1554A-37EF-4F0F-B42C-19CBF701A146}" srcId="{2A32C806-4349-428D-8EEC-854387F12F86}" destId="{DFA7B3A4-56AC-4727-9D3B-2012E1A3C9CC}" srcOrd="2" destOrd="0" parTransId="{F1CFD662-677B-45C0-AF42-242176A035CD}" sibTransId="{0CE68092-B7D3-42F6-AFEA-D98AF90E8121}"/>
    <dgm:cxn modelId="{A7235250-605A-4B54-ABD4-0EF8E4BA77EA}" srcId="{2A32C806-4349-428D-8EEC-854387F12F86}" destId="{D5446C68-0365-4204-82A9-B6A28E0B40F3}" srcOrd="0" destOrd="0" parTransId="{9D3AF4EC-5F3C-4CA5-906F-DD9BC0972435}" sibTransId="{6DAB1DD8-2A6B-432C-A380-C266FF9B082A}"/>
    <dgm:cxn modelId="{6EC26978-406D-4190-9CA2-6ED740A82AA0}" srcId="{2A32C806-4349-428D-8EEC-854387F12F86}" destId="{CF06CF4E-947B-4D43-BCC0-D2B81A65FE51}" srcOrd="3" destOrd="0" parTransId="{9D9F85D6-55D5-472D-844C-6BCA9479913C}" sibTransId="{3A6275DD-D5A3-4996-A464-6E67E56ADC52}"/>
    <dgm:cxn modelId="{6BC0A086-E484-4AE9-B583-FE9E626B5D44}" srcId="{DFA7B3A4-56AC-4727-9D3B-2012E1A3C9CC}" destId="{90899632-5DF8-47C0-837C-781C550BA9E8}" srcOrd="1" destOrd="0" parTransId="{E0049C9D-FB27-4B68-9D87-2A5E9F92EA82}" sibTransId="{5E64543B-95F9-4D33-A630-E1924A841967}"/>
    <dgm:cxn modelId="{E20EC088-9AE1-4ECD-9A02-9FD6B74050E3}" type="presOf" srcId="{2A32C806-4349-428D-8EEC-854387F12F86}" destId="{3A26E45E-B0A2-4B5B-9902-688F1FB3130E}" srcOrd="0" destOrd="0" presId="urn:microsoft.com/office/officeart/2005/8/layout/vList2"/>
    <dgm:cxn modelId="{1C0CDE8C-AE29-46F2-BD8C-FC12754B4C4D}" type="presOf" srcId="{CF06CF4E-947B-4D43-BCC0-D2B81A65FE51}" destId="{AF95C429-C5CE-459E-8D7F-5A146E57BB4C}" srcOrd="0" destOrd="0" presId="urn:microsoft.com/office/officeart/2005/8/layout/vList2"/>
    <dgm:cxn modelId="{166358AE-0D61-4720-92B3-865C07397624}" type="presOf" srcId="{90899632-5DF8-47C0-837C-781C550BA9E8}" destId="{61D45B2F-8E4A-41A5-A612-57562C5D1513}" srcOrd="0" destOrd="1" presId="urn:microsoft.com/office/officeart/2005/8/layout/vList2"/>
    <dgm:cxn modelId="{981C95B0-804F-416C-AC46-124594DA7564}" type="presOf" srcId="{40464444-CEE0-4724-8119-B730B299AEAF}" destId="{637A9C2E-2D65-4FDA-949D-21D9191BB7F3}" srcOrd="0" destOrd="0" presId="urn:microsoft.com/office/officeart/2005/8/layout/vList2"/>
    <dgm:cxn modelId="{D9709DC6-36FD-44CA-8DD1-7148B70CA571}" type="presOf" srcId="{DFA7B3A4-56AC-4727-9D3B-2012E1A3C9CC}" destId="{DFBC61E7-46B8-4993-954C-F857CA5978C3}" srcOrd="0" destOrd="0" presId="urn:microsoft.com/office/officeart/2005/8/layout/vList2"/>
    <dgm:cxn modelId="{252FDECD-97A8-4E3C-BCF0-C3092B0F9D2D}" type="presOf" srcId="{D5446C68-0365-4204-82A9-B6A28E0B40F3}" destId="{5EF087C9-A61B-40E4-BE7F-BA7CA0980CC6}" srcOrd="0" destOrd="0" presId="urn:microsoft.com/office/officeart/2005/8/layout/vList2"/>
    <dgm:cxn modelId="{54C98BDE-49E3-4D53-973A-04C159D2D8ED}" srcId="{2A32C806-4349-428D-8EEC-854387F12F86}" destId="{40464444-CEE0-4724-8119-B730B299AEAF}" srcOrd="1" destOrd="0" parTransId="{0ECE7323-0CCE-4887-9339-DA75E118E2C4}" sibTransId="{33D7692F-0830-4ADB-ABDE-724C537A90BA}"/>
    <dgm:cxn modelId="{250911E6-3B6C-462C-B2BB-0BFE85B9CE4A}" srcId="{DFA7B3A4-56AC-4727-9D3B-2012E1A3C9CC}" destId="{737509B6-B309-4F0D-97A0-D1C6033A3832}" srcOrd="0" destOrd="0" parTransId="{40A2CA93-8377-483A-9916-534CCEC0E9FF}" sibTransId="{4FD0A9E9-B2DF-4535-A4FD-0564723A987D}"/>
    <dgm:cxn modelId="{40AA25DD-B9BA-4D1A-8513-57B42029DB16}" type="presParOf" srcId="{3A26E45E-B0A2-4B5B-9902-688F1FB3130E}" destId="{5EF087C9-A61B-40E4-BE7F-BA7CA0980CC6}" srcOrd="0" destOrd="0" presId="urn:microsoft.com/office/officeart/2005/8/layout/vList2"/>
    <dgm:cxn modelId="{6DE4C5EB-55F0-45CF-8B24-71CE8A9149E1}" type="presParOf" srcId="{3A26E45E-B0A2-4B5B-9902-688F1FB3130E}" destId="{E3831ACC-0B0F-40E8-B272-CADA3EA9B194}" srcOrd="1" destOrd="0" presId="urn:microsoft.com/office/officeart/2005/8/layout/vList2"/>
    <dgm:cxn modelId="{9AA3E4B3-FF1A-4389-A135-104A8D9EFC76}" type="presParOf" srcId="{3A26E45E-B0A2-4B5B-9902-688F1FB3130E}" destId="{637A9C2E-2D65-4FDA-949D-21D9191BB7F3}" srcOrd="2" destOrd="0" presId="urn:microsoft.com/office/officeart/2005/8/layout/vList2"/>
    <dgm:cxn modelId="{4C1F0E43-AAB9-46A7-B1A2-5F7F84289035}" type="presParOf" srcId="{3A26E45E-B0A2-4B5B-9902-688F1FB3130E}" destId="{D6967B51-41AD-4C87-BD64-32E885D48A78}" srcOrd="3" destOrd="0" presId="urn:microsoft.com/office/officeart/2005/8/layout/vList2"/>
    <dgm:cxn modelId="{59EA5E15-A07E-4855-83D5-081392E6AD96}" type="presParOf" srcId="{3A26E45E-B0A2-4B5B-9902-688F1FB3130E}" destId="{DFBC61E7-46B8-4993-954C-F857CA5978C3}" srcOrd="4" destOrd="0" presId="urn:microsoft.com/office/officeart/2005/8/layout/vList2"/>
    <dgm:cxn modelId="{39B35B39-0C55-4BE4-AB6D-3C553029001B}" type="presParOf" srcId="{3A26E45E-B0A2-4B5B-9902-688F1FB3130E}" destId="{61D45B2F-8E4A-41A5-A612-57562C5D1513}" srcOrd="5" destOrd="0" presId="urn:microsoft.com/office/officeart/2005/8/layout/vList2"/>
    <dgm:cxn modelId="{D948CA95-AA84-4AE0-83A1-54B899CFD35C}" type="presParOf" srcId="{3A26E45E-B0A2-4B5B-9902-688F1FB3130E}" destId="{AF95C429-C5CE-459E-8D7F-5A146E57BB4C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204BBEF-315C-481E-B53D-DF35B73ECCAB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03B0834-75D1-4F63-89C6-69755A1D77C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Social Security Numbers Update</a:t>
          </a:r>
        </a:p>
      </dgm:t>
    </dgm:pt>
    <dgm:pt modelId="{333CA944-C1C8-49AF-9A24-E7E5077250DA}" type="parTrans" cxnId="{1C1D4473-793A-4389-BA81-D034C312E5C9}">
      <dgm:prSet/>
      <dgm:spPr/>
      <dgm:t>
        <a:bodyPr/>
        <a:lstStyle/>
        <a:p>
          <a:endParaRPr lang="en-US"/>
        </a:p>
      </dgm:t>
    </dgm:pt>
    <dgm:pt modelId="{281EAF88-8194-455A-AD0E-6E584D2833C4}" type="sibTrans" cxnId="{1C1D4473-793A-4389-BA81-D034C312E5C9}">
      <dgm:prSet/>
      <dgm:spPr/>
      <dgm:t>
        <a:bodyPr/>
        <a:lstStyle/>
        <a:p>
          <a:endParaRPr lang="en-US"/>
        </a:p>
      </dgm:t>
    </dgm:pt>
    <dgm:pt modelId="{8EF49C91-B683-40DC-A84E-70EA0D45721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i="0"/>
            <a:t>Uploading Files into HMIS</a:t>
          </a:r>
          <a:endParaRPr lang="en-US"/>
        </a:p>
      </dgm:t>
    </dgm:pt>
    <dgm:pt modelId="{F9BE0A10-6816-4632-B470-759394D438B5}" type="parTrans" cxnId="{E4286D60-3F01-4D77-BE8A-63104CBCE71A}">
      <dgm:prSet/>
      <dgm:spPr/>
      <dgm:t>
        <a:bodyPr/>
        <a:lstStyle/>
        <a:p>
          <a:endParaRPr lang="en-US"/>
        </a:p>
      </dgm:t>
    </dgm:pt>
    <dgm:pt modelId="{3686B4B7-74E6-48E3-87A8-A2893EBEADF0}" type="sibTrans" cxnId="{E4286D60-3F01-4D77-BE8A-63104CBCE71A}">
      <dgm:prSet/>
      <dgm:spPr/>
      <dgm:t>
        <a:bodyPr/>
        <a:lstStyle/>
        <a:p>
          <a:endParaRPr lang="en-US"/>
        </a:p>
      </dgm:t>
    </dgm:pt>
    <dgm:pt modelId="{CFA139D9-A0DF-47F8-A39D-A351A76A99A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i="0"/>
            <a:t>Referrals in HMIS</a:t>
          </a:r>
          <a:endParaRPr lang="en-US"/>
        </a:p>
      </dgm:t>
    </dgm:pt>
    <dgm:pt modelId="{65B102B3-0D27-4EAD-AEF9-00DC003CBF29}" type="parTrans" cxnId="{73220216-7070-4301-B5E7-3218EBBC5AED}">
      <dgm:prSet/>
      <dgm:spPr/>
      <dgm:t>
        <a:bodyPr/>
        <a:lstStyle/>
        <a:p>
          <a:endParaRPr lang="en-US"/>
        </a:p>
      </dgm:t>
    </dgm:pt>
    <dgm:pt modelId="{0109C2FE-0DB1-40EF-A25B-AC34EAD6A56F}" type="sibTrans" cxnId="{73220216-7070-4301-B5E7-3218EBBC5AED}">
      <dgm:prSet/>
      <dgm:spPr/>
      <dgm:t>
        <a:bodyPr/>
        <a:lstStyle/>
        <a:p>
          <a:endParaRPr lang="en-US"/>
        </a:p>
      </dgm:t>
    </dgm:pt>
    <dgm:pt modelId="{AD24EF4F-5F4A-4A10-A109-ABF80C4636B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Outreach Module</a:t>
          </a:r>
        </a:p>
      </dgm:t>
    </dgm:pt>
    <dgm:pt modelId="{F6B16519-C25A-4F65-8346-4D911B7BEFC5}" type="parTrans" cxnId="{DD7B65C9-4EE6-40C2-AE9F-CE45F3C14A85}">
      <dgm:prSet/>
      <dgm:spPr/>
      <dgm:t>
        <a:bodyPr/>
        <a:lstStyle/>
        <a:p>
          <a:endParaRPr lang="en-US"/>
        </a:p>
      </dgm:t>
    </dgm:pt>
    <dgm:pt modelId="{545518EC-591B-4CC5-A66A-1F3F586CE951}" type="sibTrans" cxnId="{DD7B65C9-4EE6-40C2-AE9F-CE45F3C14A85}">
      <dgm:prSet/>
      <dgm:spPr/>
      <dgm:t>
        <a:bodyPr/>
        <a:lstStyle/>
        <a:p>
          <a:endParaRPr lang="en-US"/>
        </a:p>
      </dgm:t>
    </dgm:pt>
    <dgm:pt modelId="{7BE945FF-4622-4D0A-AB3A-B90D5AFAEFA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Data Quality Monitoring</a:t>
          </a:r>
        </a:p>
      </dgm:t>
    </dgm:pt>
    <dgm:pt modelId="{4289984F-2B0B-46D9-9293-9C80EE73056E}" type="parTrans" cxnId="{FD8C005F-A5A8-4CD7-9DCC-7E81FB2A302D}">
      <dgm:prSet/>
      <dgm:spPr/>
      <dgm:t>
        <a:bodyPr/>
        <a:lstStyle/>
        <a:p>
          <a:endParaRPr lang="en-US"/>
        </a:p>
      </dgm:t>
    </dgm:pt>
    <dgm:pt modelId="{E0BFA5E4-A522-44BA-974C-8AD3D885604D}" type="sibTrans" cxnId="{FD8C005F-A5A8-4CD7-9DCC-7E81FB2A302D}">
      <dgm:prSet/>
      <dgm:spPr/>
      <dgm:t>
        <a:bodyPr/>
        <a:lstStyle/>
        <a:p>
          <a:endParaRPr lang="en-US"/>
        </a:p>
      </dgm:t>
    </dgm:pt>
    <dgm:pt modelId="{8FD8EE95-9CF8-426A-A99D-72EBC2DEA73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Coming Soon!</a:t>
          </a:r>
        </a:p>
      </dgm:t>
    </dgm:pt>
    <dgm:pt modelId="{49FDF336-D6FD-4936-B01E-7314D001C58A}" type="parTrans" cxnId="{AA3561D5-F99C-4BEE-8344-181EDDA4209A}">
      <dgm:prSet/>
      <dgm:spPr/>
      <dgm:t>
        <a:bodyPr/>
        <a:lstStyle/>
        <a:p>
          <a:endParaRPr lang="en-US"/>
        </a:p>
      </dgm:t>
    </dgm:pt>
    <dgm:pt modelId="{C0410C86-FD4A-4A46-91A2-06A04F80F850}" type="sibTrans" cxnId="{AA3561D5-F99C-4BEE-8344-181EDDA4209A}">
      <dgm:prSet/>
      <dgm:spPr/>
      <dgm:t>
        <a:bodyPr/>
        <a:lstStyle/>
        <a:p>
          <a:endParaRPr lang="en-US"/>
        </a:p>
      </dgm:t>
    </dgm:pt>
    <dgm:pt modelId="{AA5E7671-0AD4-4FA3-B30B-C71969F0C77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Live Q&amp;A</a:t>
          </a:r>
        </a:p>
      </dgm:t>
    </dgm:pt>
    <dgm:pt modelId="{C58D8E53-A248-4FAE-942B-1F90B1645459}" type="parTrans" cxnId="{B2805581-F992-49EE-93B5-1DDF676E549B}">
      <dgm:prSet/>
      <dgm:spPr/>
      <dgm:t>
        <a:bodyPr/>
        <a:lstStyle/>
        <a:p>
          <a:endParaRPr lang="en-US"/>
        </a:p>
      </dgm:t>
    </dgm:pt>
    <dgm:pt modelId="{3FA3E641-8E6E-405D-8205-3EC71457803A}" type="sibTrans" cxnId="{B2805581-F992-49EE-93B5-1DDF676E549B}">
      <dgm:prSet/>
      <dgm:spPr/>
      <dgm:t>
        <a:bodyPr/>
        <a:lstStyle/>
        <a:p>
          <a:endParaRPr lang="en-US"/>
        </a:p>
      </dgm:t>
    </dgm:pt>
    <dgm:pt modelId="{7C328AD4-67E3-46D9-B359-1A5C1D71682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NEW ELEMENT – Lease Signed Date</a:t>
          </a:r>
        </a:p>
      </dgm:t>
    </dgm:pt>
    <dgm:pt modelId="{29FF4509-5513-48EA-82FE-2CDC0C2318A6}" type="parTrans" cxnId="{BDE03415-F04E-4176-8F62-764968CB63EC}">
      <dgm:prSet/>
      <dgm:spPr/>
    </dgm:pt>
    <dgm:pt modelId="{CF1DADB3-247E-42A0-AF94-599F66B0F4F9}" type="sibTrans" cxnId="{BDE03415-F04E-4176-8F62-764968CB63EC}">
      <dgm:prSet/>
      <dgm:spPr/>
    </dgm:pt>
    <dgm:pt modelId="{AFB285C2-EF04-42E9-9A36-18C80D8A1D20}" type="pres">
      <dgm:prSet presAssocID="{B204BBEF-315C-481E-B53D-DF35B73ECCAB}" presName="root" presStyleCnt="0">
        <dgm:presLayoutVars>
          <dgm:dir/>
          <dgm:resizeHandles val="exact"/>
        </dgm:presLayoutVars>
      </dgm:prSet>
      <dgm:spPr/>
    </dgm:pt>
    <dgm:pt modelId="{7692BC14-AB3B-4B17-8D70-9B0DB1F65651}" type="pres">
      <dgm:prSet presAssocID="{B03B0834-75D1-4F63-89C6-69755A1D77CF}" presName="compNode" presStyleCnt="0"/>
      <dgm:spPr/>
    </dgm:pt>
    <dgm:pt modelId="{798676E5-A85C-48AE-86F9-4DEBA76CCB1E}" type="pres">
      <dgm:prSet presAssocID="{B03B0834-75D1-4F63-89C6-69755A1D77CF}" presName="bgRect" presStyleLbl="bgShp" presStyleIdx="0" presStyleCnt="8" custLinFactNeighborX="-8224" custLinFactNeighborY="-15865"/>
      <dgm:spPr/>
    </dgm:pt>
    <dgm:pt modelId="{442620D4-27FB-443F-A78D-9A89B42E3E82}" type="pres">
      <dgm:prSet presAssocID="{B03B0834-75D1-4F63-89C6-69755A1D77CF}" presName="iconRect" presStyleLbl="node1" presStyleIdx="0" presStyleCnt="8"/>
      <dgm:spPr>
        <a:blipFill rotWithShape="1"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ity"/>
        </a:ext>
      </dgm:extLst>
    </dgm:pt>
    <dgm:pt modelId="{877C4C52-16AB-4389-A5CA-E1944FAAE73A}" type="pres">
      <dgm:prSet presAssocID="{B03B0834-75D1-4F63-89C6-69755A1D77CF}" presName="spaceRect" presStyleCnt="0"/>
      <dgm:spPr/>
    </dgm:pt>
    <dgm:pt modelId="{7A49B9AC-CDFA-448B-9B1C-35159C8C6065}" type="pres">
      <dgm:prSet presAssocID="{B03B0834-75D1-4F63-89C6-69755A1D77CF}" presName="parTx" presStyleLbl="revTx" presStyleIdx="0" presStyleCnt="8">
        <dgm:presLayoutVars>
          <dgm:chMax val="0"/>
          <dgm:chPref val="0"/>
        </dgm:presLayoutVars>
      </dgm:prSet>
      <dgm:spPr/>
    </dgm:pt>
    <dgm:pt modelId="{CF512690-AE8B-4436-901C-02D429CED5AD}" type="pres">
      <dgm:prSet presAssocID="{281EAF88-8194-455A-AD0E-6E584D2833C4}" presName="sibTrans" presStyleCnt="0"/>
      <dgm:spPr/>
    </dgm:pt>
    <dgm:pt modelId="{FD9A1ADD-B014-4A26-AD63-3600B414D9A8}" type="pres">
      <dgm:prSet presAssocID="{8EF49C91-B683-40DC-A84E-70EA0D457211}" presName="compNode" presStyleCnt="0"/>
      <dgm:spPr/>
    </dgm:pt>
    <dgm:pt modelId="{7A92D58B-5670-4802-A498-691147B60043}" type="pres">
      <dgm:prSet presAssocID="{8EF49C91-B683-40DC-A84E-70EA0D457211}" presName="bgRect" presStyleLbl="bgShp" presStyleIdx="1" presStyleCnt="8"/>
      <dgm:spPr/>
    </dgm:pt>
    <dgm:pt modelId="{3D868FCF-B054-4E0E-A40D-25A994562C67}" type="pres">
      <dgm:prSet presAssocID="{8EF49C91-B683-40DC-A84E-70EA0D457211}" presName="iconRect" presStyleLbl="node1" presStyleIdx="1" presStyleCnt="8"/>
      <dgm:spPr>
        <a:blipFill rotWithShape="1"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ally with solid fill"/>
        </a:ext>
      </dgm:extLst>
    </dgm:pt>
    <dgm:pt modelId="{F7641963-B762-4533-A962-0E2846D9D648}" type="pres">
      <dgm:prSet presAssocID="{8EF49C91-B683-40DC-A84E-70EA0D457211}" presName="spaceRect" presStyleCnt="0"/>
      <dgm:spPr/>
    </dgm:pt>
    <dgm:pt modelId="{09226B65-2E26-461A-8B16-F4B26E48B3F7}" type="pres">
      <dgm:prSet presAssocID="{8EF49C91-B683-40DC-A84E-70EA0D457211}" presName="parTx" presStyleLbl="revTx" presStyleIdx="1" presStyleCnt="8">
        <dgm:presLayoutVars>
          <dgm:chMax val="0"/>
          <dgm:chPref val="0"/>
        </dgm:presLayoutVars>
      </dgm:prSet>
      <dgm:spPr/>
    </dgm:pt>
    <dgm:pt modelId="{5D4FDEDE-597E-4734-B724-25842C9E839B}" type="pres">
      <dgm:prSet presAssocID="{3686B4B7-74E6-48E3-87A8-A2893EBEADF0}" presName="sibTrans" presStyleCnt="0"/>
      <dgm:spPr/>
    </dgm:pt>
    <dgm:pt modelId="{CD0A6FAE-F5DA-4318-B73F-800AF8B718AD}" type="pres">
      <dgm:prSet presAssocID="{CFA139D9-A0DF-47F8-A39D-A351A76A99AA}" presName="compNode" presStyleCnt="0"/>
      <dgm:spPr/>
    </dgm:pt>
    <dgm:pt modelId="{BA4ED767-01AA-449E-8F33-A3A50B403C40}" type="pres">
      <dgm:prSet presAssocID="{CFA139D9-A0DF-47F8-A39D-A351A76A99AA}" presName="bgRect" presStyleLbl="bgShp" presStyleIdx="2" presStyleCnt="8" custLinFactNeighborX="-397" custLinFactNeighborY="5999"/>
      <dgm:spPr/>
    </dgm:pt>
    <dgm:pt modelId="{F674758A-822C-4627-A879-EA91688F42E0}" type="pres">
      <dgm:prSet presAssocID="{CFA139D9-A0DF-47F8-A39D-A351A76A99AA}" presName="iconRect" presStyleLbl="node1" presStyleIdx="2" presStyleCnt="8"/>
      <dgm:spPr>
        <a:blipFill rotWithShape="1"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Questions"/>
        </a:ext>
      </dgm:extLst>
    </dgm:pt>
    <dgm:pt modelId="{4F70D37C-3819-4764-815F-A5FBA1815D88}" type="pres">
      <dgm:prSet presAssocID="{CFA139D9-A0DF-47F8-A39D-A351A76A99AA}" presName="spaceRect" presStyleCnt="0"/>
      <dgm:spPr/>
    </dgm:pt>
    <dgm:pt modelId="{DD379A05-38CA-4D70-9750-43FB5A550286}" type="pres">
      <dgm:prSet presAssocID="{CFA139D9-A0DF-47F8-A39D-A351A76A99AA}" presName="parTx" presStyleLbl="revTx" presStyleIdx="2" presStyleCnt="8">
        <dgm:presLayoutVars>
          <dgm:chMax val="0"/>
          <dgm:chPref val="0"/>
        </dgm:presLayoutVars>
      </dgm:prSet>
      <dgm:spPr/>
    </dgm:pt>
    <dgm:pt modelId="{06E6D3C7-7E27-40C8-B6C0-9A0AA55CE97F}" type="pres">
      <dgm:prSet presAssocID="{0109C2FE-0DB1-40EF-A25B-AC34EAD6A56F}" presName="sibTrans" presStyleCnt="0"/>
      <dgm:spPr/>
    </dgm:pt>
    <dgm:pt modelId="{E915DFC7-8194-4F31-AF91-93EA985F60CA}" type="pres">
      <dgm:prSet presAssocID="{AD24EF4F-5F4A-4A10-A109-ABF80C4636B0}" presName="compNode" presStyleCnt="0"/>
      <dgm:spPr/>
    </dgm:pt>
    <dgm:pt modelId="{6FB2479E-31D7-45E3-85A4-6134D8863C77}" type="pres">
      <dgm:prSet presAssocID="{AD24EF4F-5F4A-4A10-A109-ABF80C4636B0}" presName="bgRect" presStyleLbl="bgShp" presStyleIdx="3" presStyleCnt="8"/>
      <dgm:spPr/>
    </dgm:pt>
    <dgm:pt modelId="{00F1AB68-C10F-485D-B48C-F43995470210}" type="pres">
      <dgm:prSet presAssocID="{AD24EF4F-5F4A-4A10-A109-ABF80C4636B0}" presName="iconRect" presStyleLbl="node1" presStyleIdx="3" presStyleCnt="8"/>
      <dgm:spPr>
        <a:blipFill rotWithShape="1"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</dgm:spPr>
    </dgm:pt>
    <dgm:pt modelId="{4B1AB20A-AB2B-4D9F-843B-DFD3EA2BE8E9}" type="pres">
      <dgm:prSet presAssocID="{AD24EF4F-5F4A-4A10-A109-ABF80C4636B0}" presName="spaceRect" presStyleCnt="0"/>
      <dgm:spPr/>
    </dgm:pt>
    <dgm:pt modelId="{4B2B1F9D-4E6F-4FF5-99A8-CEB2FA456DB5}" type="pres">
      <dgm:prSet presAssocID="{AD24EF4F-5F4A-4A10-A109-ABF80C4636B0}" presName="parTx" presStyleLbl="revTx" presStyleIdx="3" presStyleCnt="8">
        <dgm:presLayoutVars>
          <dgm:chMax val="0"/>
          <dgm:chPref val="0"/>
        </dgm:presLayoutVars>
      </dgm:prSet>
      <dgm:spPr/>
    </dgm:pt>
    <dgm:pt modelId="{CD1F3B7D-CD27-4724-8A30-311D196D84DB}" type="pres">
      <dgm:prSet presAssocID="{545518EC-591B-4CC5-A66A-1F3F586CE951}" presName="sibTrans" presStyleCnt="0"/>
      <dgm:spPr/>
    </dgm:pt>
    <dgm:pt modelId="{64661503-C87F-43F0-8D8E-E7834D42C62C}" type="pres">
      <dgm:prSet presAssocID="{7BE945FF-4622-4D0A-AB3A-B90D5AFAEFA0}" presName="compNode" presStyleCnt="0"/>
      <dgm:spPr/>
    </dgm:pt>
    <dgm:pt modelId="{7737B654-1631-43EE-8D12-E3327D5853F4}" type="pres">
      <dgm:prSet presAssocID="{7BE945FF-4622-4D0A-AB3A-B90D5AFAEFA0}" presName="bgRect" presStyleLbl="bgShp" presStyleIdx="4" presStyleCnt="8"/>
      <dgm:spPr/>
    </dgm:pt>
    <dgm:pt modelId="{169F9ADB-D1D2-4297-BFE8-A29CB9CE6248}" type="pres">
      <dgm:prSet presAssocID="{7BE945FF-4622-4D0A-AB3A-B90D5AFAEFA0}" presName="iconRect" presStyleLbl="node1" presStyleIdx="4" presStyleCnt="8"/>
      <dgm:spPr>
        <a:blipFill rotWithShape="1"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</dgm:spPr>
    </dgm:pt>
    <dgm:pt modelId="{0F1B83EB-FAA6-445F-9310-6F20779D9645}" type="pres">
      <dgm:prSet presAssocID="{7BE945FF-4622-4D0A-AB3A-B90D5AFAEFA0}" presName="spaceRect" presStyleCnt="0"/>
      <dgm:spPr/>
    </dgm:pt>
    <dgm:pt modelId="{45837118-0672-4B43-8EB1-4E45EFF26C3A}" type="pres">
      <dgm:prSet presAssocID="{7BE945FF-4622-4D0A-AB3A-B90D5AFAEFA0}" presName="parTx" presStyleLbl="revTx" presStyleIdx="4" presStyleCnt="8">
        <dgm:presLayoutVars>
          <dgm:chMax val="0"/>
          <dgm:chPref val="0"/>
        </dgm:presLayoutVars>
      </dgm:prSet>
      <dgm:spPr/>
    </dgm:pt>
    <dgm:pt modelId="{A449E7FB-E5CE-4662-ACD9-9534019C5DA2}" type="pres">
      <dgm:prSet presAssocID="{E0BFA5E4-A522-44BA-974C-8AD3D885604D}" presName="sibTrans" presStyleCnt="0"/>
      <dgm:spPr/>
    </dgm:pt>
    <dgm:pt modelId="{5B227754-D91E-495B-932A-5FA916BD4B24}" type="pres">
      <dgm:prSet presAssocID="{7C328AD4-67E3-46D9-B359-1A5C1D71682F}" presName="compNode" presStyleCnt="0"/>
      <dgm:spPr/>
    </dgm:pt>
    <dgm:pt modelId="{07DA8557-F361-419C-BCED-EE9E70ED2F41}" type="pres">
      <dgm:prSet presAssocID="{7C328AD4-67E3-46D9-B359-1A5C1D71682F}" presName="bgRect" presStyleLbl="bgShp" presStyleIdx="5" presStyleCnt="8"/>
      <dgm:spPr/>
    </dgm:pt>
    <dgm:pt modelId="{BD47730D-D4E2-4C7C-88BC-95BAA5F2D5E7}" type="pres">
      <dgm:prSet presAssocID="{7C328AD4-67E3-46D9-B359-1A5C1D71682F}" presName="iconRect" presStyleLbl="node1" presStyleIdx="5" presStyleCnt="8"/>
      <dgm:spPr>
        <a:blipFill>
          <a:blip xmlns:r="http://schemas.openxmlformats.org/officeDocument/2006/relationships"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ignature with solid fill"/>
        </a:ext>
      </dgm:extLst>
    </dgm:pt>
    <dgm:pt modelId="{E8833EA1-9C95-43FB-89C6-89B757B949D1}" type="pres">
      <dgm:prSet presAssocID="{7C328AD4-67E3-46D9-B359-1A5C1D71682F}" presName="spaceRect" presStyleCnt="0"/>
      <dgm:spPr/>
    </dgm:pt>
    <dgm:pt modelId="{97C9CD49-B4A5-4D15-A203-237C9633206B}" type="pres">
      <dgm:prSet presAssocID="{7C328AD4-67E3-46D9-B359-1A5C1D71682F}" presName="parTx" presStyleLbl="revTx" presStyleIdx="5" presStyleCnt="8">
        <dgm:presLayoutVars>
          <dgm:chMax val="0"/>
          <dgm:chPref val="0"/>
        </dgm:presLayoutVars>
      </dgm:prSet>
      <dgm:spPr/>
    </dgm:pt>
    <dgm:pt modelId="{9972CDE9-16BE-4450-9057-3CF76995B68C}" type="pres">
      <dgm:prSet presAssocID="{CF1DADB3-247E-42A0-AF94-599F66B0F4F9}" presName="sibTrans" presStyleCnt="0"/>
      <dgm:spPr/>
    </dgm:pt>
    <dgm:pt modelId="{519BCACE-8C3E-4EB4-A712-720D3FB85A76}" type="pres">
      <dgm:prSet presAssocID="{8FD8EE95-9CF8-426A-A99D-72EBC2DEA730}" presName="compNode" presStyleCnt="0"/>
      <dgm:spPr/>
    </dgm:pt>
    <dgm:pt modelId="{AEB76ECA-CBAD-4F8D-9C2B-0524049CABD7}" type="pres">
      <dgm:prSet presAssocID="{8FD8EE95-9CF8-426A-A99D-72EBC2DEA730}" presName="bgRect" presStyleLbl="bgShp" presStyleIdx="6" presStyleCnt="8"/>
      <dgm:spPr/>
    </dgm:pt>
    <dgm:pt modelId="{B3B09DAA-9F78-4516-8CB9-189E0A263B6A}" type="pres">
      <dgm:prSet presAssocID="{8FD8EE95-9CF8-426A-A99D-72EBC2DEA730}" presName="iconRect" presStyleLbl="node1" presStyleIdx="6" presStyleCnt="8"/>
      <dgm:spPr>
        <a:blipFill rotWithShape="1">
          <a:blip xmlns:r="http://schemas.openxmlformats.org/officeDocument/2006/relationships"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a:blipFill>
      </dgm:spPr>
    </dgm:pt>
    <dgm:pt modelId="{BB909217-660E-4B56-9E6E-BE842D137AD2}" type="pres">
      <dgm:prSet presAssocID="{8FD8EE95-9CF8-426A-A99D-72EBC2DEA730}" presName="spaceRect" presStyleCnt="0"/>
      <dgm:spPr/>
    </dgm:pt>
    <dgm:pt modelId="{5CDA9231-38A3-4CCB-BD36-0BEA12242C1A}" type="pres">
      <dgm:prSet presAssocID="{8FD8EE95-9CF8-426A-A99D-72EBC2DEA730}" presName="parTx" presStyleLbl="revTx" presStyleIdx="6" presStyleCnt="8">
        <dgm:presLayoutVars>
          <dgm:chMax val="0"/>
          <dgm:chPref val="0"/>
        </dgm:presLayoutVars>
      </dgm:prSet>
      <dgm:spPr/>
    </dgm:pt>
    <dgm:pt modelId="{44B7DB17-D564-47BC-A68B-19A24974C60A}" type="pres">
      <dgm:prSet presAssocID="{C0410C86-FD4A-4A46-91A2-06A04F80F850}" presName="sibTrans" presStyleCnt="0"/>
      <dgm:spPr/>
    </dgm:pt>
    <dgm:pt modelId="{6364B05E-DA10-4AB3-818F-BBAD083ABF17}" type="pres">
      <dgm:prSet presAssocID="{AA5E7671-0AD4-4FA3-B30B-C71969F0C770}" presName="compNode" presStyleCnt="0"/>
      <dgm:spPr/>
    </dgm:pt>
    <dgm:pt modelId="{3FCA35BB-70D9-40DA-AA9D-0DD74F771B3B}" type="pres">
      <dgm:prSet presAssocID="{AA5E7671-0AD4-4FA3-B30B-C71969F0C770}" presName="bgRect" presStyleLbl="bgShp" presStyleIdx="7" presStyleCnt="8"/>
      <dgm:spPr/>
    </dgm:pt>
    <dgm:pt modelId="{E977B0C4-2B03-4C63-91E0-AAED48044709}" type="pres">
      <dgm:prSet presAssocID="{AA5E7671-0AD4-4FA3-B30B-C71969F0C770}" presName="iconRect" presStyleLbl="node1" presStyleIdx="7" presStyleCnt="8"/>
      <dgm:spPr>
        <a:blipFill rotWithShape="1">
          <a:blip xmlns:r="http://schemas.openxmlformats.org/officeDocument/2006/relationships"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a:blipFill>
      </dgm:spPr>
    </dgm:pt>
    <dgm:pt modelId="{160D420B-F3E7-4B98-A3DB-025B939003C9}" type="pres">
      <dgm:prSet presAssocID="{AA5E7671-0AD4-4FA3-B30B-C71969F0C770}" presName="spaceRect" presStyleCnt="0"/>
      <dgm:spPr/>
    </dgm:pt>
    <dgm:pt modelId="{F3AAEB6E-74CD-45A3-B111-BEE43B87C4F1}" type="pres">
      <dgm:prSet presAssocID="{AA5E7671-0AD4-4FA3-B30B-C71969F0C770}" presName="parTx" presStyleLbl="revTx" presStyleIdx="7" presStyleCnt="8">
        <dgm:presLayoutVars>
          <dgm:chMax val="0"/>
          <dgm:chPref val="0"/>
        </dgm:presLayoutVars>
      </dgm:prSet>
      <dgm:spPr/>
    </dgm:pt>
  </dgm:ptLst>
  <dgm:cxnLst>
    <dgm:cxn modelId="{BDE03415-F04E-4176-8F62-764968CB63EC}" srcId="{B204BBEF-315C-481E-B53D-DF35B73ECCAB}" destId="{7C328AD4-67E3-46D9-B359-1A5C1D71682F}" srcOrd="5" destOrd="0" parTransId="{29FF4509-5513-48EA-82FE-2CDC0C2318A6}" sibTransId="{CF1DADB3-247E-42A0-AF94-599F66B0F4F9}"/>
    <dgm:cxn modelId="{73220216-7070-4301-B5E7-3218EBBC5AED}" srcId="{B204BBEF-315C-481E-B53D-DF35B73ECCAB}" destId="{CFA139D9-A0DF-47F8-A39D-A351A76A99AA}" srcOrd="2" destOrd="0" parTransId="{65B102B3-0D27-4EAD-AEF9-00DC003CBF29}" sibTransId="{0109C2FE-0DB1-40EF-A25B-AC34EAD6A56F}"/>
    <dgm:cxn modelId="{9DE1D52A-5AC9-4D1C-9852-0EE3863FF173}" type="presOf" srcId="{B03B0834-75D1-4F63-89C6-69755A1D77CF}" destId="{7A49B9AC-CDFA-448B-9B1C-35159C8C6065}" srcOrd="0" destOrd="0" presId="urn:microsoft.com/office/officeart/2018/2/layout/IconVerticalSolidList"/>
    <dgm:cxn modelId="{4A4E982C-1FF5-4D5F-99B0-1EDF7FBD8BFA}" type="presOf" srcId="{8EF49C91-B683-40DC-A84E-70EA0D457211}" destId="{09226B65-2E26-461A-8B16-F4B26E48B3F7}" srcOrd="0" destOrd="0" presId="urn:microsoft.com/office/officeart/2018/2/layout/IconVerticalSolidList"/>
    <dgm:cxn modelId="{FD8C005F-A5A8-4CD7-9DCC-7E81FB2A302D}" srcId="{B204BBEF-315C-481E-B53D-DF35B73ECCAB}" destId="{7BE945FF-4622-4D0A-AB3A-B90D5AFAEFA0}" srcOrd="4" destOrd="0" parTransId="{4289984F-2B0B-46D9-9293-9C80EE73056E}" sibTransId="{E0BFA5E4-A522-44BA-974C-8AD3D885604D}"/>
    <dgm:cxn modelId="{E4286D60-3F01-4D77-BE8A-63104CBCE71A}" srcId="{B204BBEF-315C-481E-B53D-DF35B73ECCAB}" destId="{8EF49C91-B683-40DC-A84E-70EA0D457211}" srcOrd="1" destOrd="0" parTransId="{F9BE0A10-6816-4632-B470-759394D438B5}" sibTransId="{3686B4B7-74E6-48E3-87A8-A2893EBEADF0}"/>
    <dgm:cxn modelId="{1C1D4473-793A-4389-BA81-D034C312E5C9}" srcId="{B204BBEF-315C-481E-B53D-DF35B73ECCAB}" destId="{B03B0834-75D1-4F63-89C6-69755A1D77CF}" srcOrd="0" destOrd="0" parTransId="{333CA944-C1C8-49AF-9A24-E7E5077250DA}" sibTransId="{281EAF88-8194-455A-AD0E-6E584D2833C4}"/>
    <dgm:cxn modelId="{B5D08557-9975-4402-88AF-73D33D5D399F}" type="presOf" srcId="{7C328AD4-67E3-46D9-B359-1A5C1D71682F}" destId="{97C9CD49-B4A5-4D15-A203-237C9633206B}" srcOrd="0" destOrd="0" presId="urn:microsoft.com/office/officeart/2018/2/layout/IconVerticalSolidList"/>
    <dgm:cxn modelId="{E659EE57-7757-4F35-9D05-35E344F414D0}" type="presOf" srcId="{CFA139D9-A0DF-47F8-A39D-A351A76A99AA}" destId="{DD379A05-38CA-4D70-9750-43FB5A550286}" srcOrd="0" destOrd="0" presId="urn:microsoft.com/office/officeart/2018/2/layout/IconVerticalSolidList"/>
    <dgm:cxn modelId="{B2805581-F992-49EE-93B5-1DDF676E549B}" srcId="{B204BBEF-315C-481E-B53D-DF35B73ECCAB}" destId="{AA5E7671-0AD4-4FA3-B30B-C71969F0C770}" srcOrd="7" destOrd="0" parTransId="{C58D8E53-A248-4FAE-942B-1F90B1645459}" sibTransId="{3FA3E641-8E6E-405D-8205-3EC71457803A}"/>
    <dgm:cxn modelId="{7F7C1E8C-A867-44F1-8675-1D4EDB236E25}" type="presOf" srcId="{AA5E7671-0AD4-4FA3-B30B-C71969F0C770}" destId="{F3AAEB6E-74CD-45A3-B111-BEE43B87C4F1}" srcOrd="0" destOrd="0" presId="urn:microsoft.com/office/officeart/2018/2/layout/IconVerticalSolidList"/>
    <dgm:cxn modelId="{08EE98BA-D83D-4F43-A3AF-84BEDAC63329}" type="presOf" srcId="{7BE945FF-4622-4D0A-AB3A-B90D5AFAEFA0}" destId="{45837118-0672-4B43-8EB1-4E45EFF26C3A}" srcOrd="0" destOrd="0" presId="urn:microsoft.com/office/officeart/2018/2/layout/IconVerticalSolidList"/>
    <dgm:cxn modelId="{DD7B65C9-4EE6-40C2-AE9F-CE45F3C14A85}" srcId="{B204BBEF-315C-481E-B53D-DF35B73ECCAB}" destId="{AD24EF4F-5F4A-4A10-A109-ABF80C4636B0}" srcOrd="3" destOrd="0" parTransId="{F6B16519-C25A-4F65-8346-4D911B7BEFC5}" sibTransId="{545518EC-591B-4CC5-A66A-1F3F586CE951}"/>
    <dgm:cxn modelId="{AA3561D5-F99C-4BEE-8344-181EDDA4209A}" srcId="{B204BBEF-315C-481E-B53D-DF35B73ECCAB}" destId="{8FD8EE95-9CF8-426A-A99D-72EBC2DEA730}" srcOrd="6" destOrd="0" parTransId="{49FDF336-D6FD-4936-B01E-7314D001C58A}" sibTransId="{C0410C86-FD4A-4A46-91A2-06A04F80F850}"/>
    <dgm:cxn modelId="{4F5F48E2-7B7E-4A06-83A7-8A66683E81B9}" type="presOf" srcId="{AD24EF4F-5F4A-4A10-A109-ABF80C4636B0}" destId="{4B2B1F9D-4E6F-4FF5-99A8-CEB2FA456DB5}" srcOrd="0" destOrd="0" presId="urn:microsoft.com/office/officeart/2018/2/layout/IconVerticalSolidList"/>
    <dgm:cxn modelId="{3DC4CAE9-4A7F-4DE4-B589-AE46ED78C8DD}" type="presOf" srcId="{8FD8EE95-9CF8-426A-A99D-72EBC2DEA730}" destId="{5CDA9231-38A3-4CCB-BD36-0BEA12242C1A}" srcOrd="0" destOrd="0" presId="urn:microsoft.com/office/officeart/2018/2/layout/IconVerticalSolidList"/>
    <dgm:cxn modelId="{DD6F66F8-575A-4CD0-80F8-8A006A4671E7}" type="presOf" srcId="{B204BBEF-315C-481E-B53D-DF35B73ECCAB}" destId="{AFB285C2-EF04-42E9-9A36-18C80D8A1D20}" srcOrd="0" destOrd="0" presId="urn:microsoft.com/office/officeart/2018/2/layout/IconVerticalSolidList"/>
    <dgm:cxn modelId="{E80EF388-9557-4148-AF03-EA675BD5B9A0}" type="presParOf" srcId="{AFB285C2-EF04-42E9-9A36-18C80D8A1D20}" destId="{7692BC14-AB3B-4B17-8D70-9B0DB1F65651}" srcOrd="0" destOrd="0" presId="urn:microsoft.com/office/officeart/2018/2/layout/IconVerticalSolidList"/>
    <dgm:cxn modelId="{AB1F6D5D-A9D7-43EF-8C83-9DA867F1E019}" type="presParOf" srcId="{7692BC14-AB3B-4B17-8D70-9B0DB1F65651}" destId="{798676E5-A85C-48AE-86F9-4DEBA76CCB1E}" srcOrd="0" destOrd="0" presId="urn:microsoft.com/office/officeart/2018/2/layout/IconVerticalSolidList"/>
    <dgm:cxn modelId="{BF1ABBC7-FEA2-496C-A667-52FE992F21DE}" type="presParOf" srcId="{7692BC14-AB3B-4B17-8D70-9B0DB1F65651}" destId="{442620D4-27FB-443F-A78D-9A89B42E3E82}" srcOrd="1" destOrd="0" presId="urn:microsoft.com/office/officeart/2018/2/layout/IconVerticalSolidList"/>
    <dgm:cxn modelId="{FDD669D8-AB90-4D96-A006-2AF892C8CE8B}" type="presParOf" srcId="{7692BC14-AB3B-4B17-8D70-9B0DB1F65651}" destId="{877C4C52-16AB-4389-A5CA-E1944FAAE73A}" srcOrd="2" destOrd="0" presId="urn:microsoft.com/office/officeart/2018/2/layout/IconVerticalSolidList"/>
    <dgm:cxn modelId="{8D7E0243-3F5A-46A8-A86B-35712E6CBAF4}" type="presParOf" srcId="{7692BC14-AB3B-4B17-8D70-9B0DB1F65651}" destId="{7A49B9AC-CDFA-448B-9B1C-35159C8C6065}" srcOrd="3" destOrd="0" presId="urn:microsoft.com/office/officeart/2018/2/layout/IconVerticalSolidList"/>
    <dgm:cxn modelId="{AA65C64F-ECA2-41F0-89E4-748910CDED89}" type="presParOf" srcId="{AFB285C2-EF04-42E9-9A36-18C80D8A1D20}" destId="{CF512690-AE8B-4436-901C-02D429CED5AD}" srcOrd="1" destOrd="0" presId="urn:microsoft.com/office/officeart/2018/2/layout/IconVerticalSolidList"/>
    <dgm:cxn modelId="{D0CACB16-470E-481E-9DC1-21C309C6F45A}" type="presParOf" srcId="{AFB285C2-EF04-42E9-9A36-18C80D8A1D20}" destId="{FD9A1ADD-B014-4A26-AD63-3600B414D9A8}" srcOrd="2" destOrd="0" presId="urn:microsoft.com/office/officeart/2018/2/layout/IconVerticalSolidList"/>
    <dgm:cxn modelId="{609177D7-B256-4823-A852-4A6C95B06576}" type="presParOf" srcId="{FD9A1ADD-B014-4A26-AD63-3600B414D9A8}" destId="{7A92D58B-5670-4802-A498-691147B60043}" srcOrd="0" destOrd="0" presId="urn:microsoft.com/office/officeart/2018/2/layout/IconVerticalSolidList"/>
    <dgm:cxn modelId="{59A33646-C3AD-4295-9FF6-C3F718318CBD}" type="presParOf" srcId="{FD9A1ADD-B014-4A26-AD63-3600B414D9A8}" destId="{3D868FCF-B054-4E0E-A40D-25A994562C67}" srcOrd="1" destOrd="0" presId="urn:microsoft.com/office/officeart/2018/2/layout/IconVerticalSolidList"/>
    <dgm:cxn modelId="{03C7E8B5-980A-4B7F-829A-7D8023D2A44F}" type="presParOf" srcId="{FD9A1ADD-B014-4A26-AD63-3600B414D9A8}" destId="{F7641963-B762-4533-A962-0E2846D9D648}" srcOrd="2" destOrd="0" presId="urn:microsoft.com/office/officeart/2018/2/layout/IconVerticalSolidList"/>
    <dgm:cxn modelId="{FBFF419C-A5FC-4CCF-BFA2-1C384D52CB7B}" type="presParOf" srcId="{FD9A1ADD-B014-4A26-AD63-3600B414D9A8}" destId="{09226B65-2E26-461A-8B16-F4B26E48B3F7}" srcOrd="3" destOrd="0" presId="urn:microsoft.com/office/officeart/2018/2/layout/IconVerticalSolidList"/>
    <dgm:cxn modelId="{C6F0DB2D-7A52-4619-BD66-65336C02AC38}" type="presParOf" srcId="{AFB285C2-EF04-42E9-9A36-18C80D8A1D20}" destId="{5D4FDEDE-597E-4734-B724-25842C9E839B}" srcOrd="3" destOrd="0" presId="urn:microsoft.com/office/officeart/2018/2/layout/IconVerticalSolidList"/>
    <dgm:cxn modelId="{0F232C35-153E-4FA5-AA3B-E5A424324D4F}" type="presParOf" srcId="{AFB285C2-EF04-42E9-9A36-18C80D8A1D20}" destId="{CD0A6FAE-F5DA-4318-B73F-800AF8B718AD}" srcOrd="4" destOrd="0" presId="urn:microsoft.com/office/officeart/2018/2/layout/IconVerticalSolidList"/>
    <dgm:cxn modelId="{51401665-CFA3-4252-B3F9-25BDA8EF04F4}" type="presParOf" srcId="{CD0A6FAE-F5DA-4318-B73F-800AF8B718AD}" destId="{BA4ED767-01AA-449E-8F33-A3A50B403C40}" srcOrd="0" destOrd="0" presId="urn:microsoft.com/office/officeart/2018/2/layout/IconVerticalSolidList"/>
    <dgm:cxn modelId="{90AC2C96-C798-4677-90A0-C41CA58C0F47}" type="presParOf" srcId="{CD0A6FAE-F5DA-4318-B73F-800AF8B718AD}" destId="{F674758A-822C-4627-A879-EA91688F42E0}" srcOrd="1" destOrd="0" presId="urn:microsoft.com/office/officeart/2018/2/layout/IconVerticalSolidList"/>
    <dgm:cxn modelId="{41BDC4D7-6858-4DF4-BD1D-682D72620BEF}" type="presParOf" srcId="{CD0A6FAE-F5DA-4318-B73F-800AF8B718AD}" destId="{4F70D37C-3819-4764-815F-A5FBA1815D88}" srcOrd="2" destOrd="0" presId="urn:microsoft.com/office/officeart/2018/2/layout/IconVerticalSolidList"/>
    <dgm:cxn modelId="{58C53BCE-2115-4788-8DAF-430971070BA5}" type="presParOf" srcId="{CD0A6FAE-F5DA-4318-B73F-800AF8B718AD}" destId="{DD379A05-38CA-4D70-9750-43FB5A550286}" srcOrd="3" destOrd="0" presId="urn:microsoft.com/office/officeart/2018/2/layout/IconVerticalSolidList"/>
    <dgm:cxn modelId="{9323FCC8-F518-42C3-B230-C96D35E68F1B}" type="presParOf" srcId="{AFB285C2-EF04-42E9-9A36-18C80D8A1D20}" destId="{06E6D3C7-7E27-40C8-B6C0-9A0AA55CE97F}" srcOrd="5" destOrd="0" presId="urn:microsoft.com/office/officeart/2018/2/layout/IconVerticalSolidList"/>
    <dgm:cxn modelId="{4041C9CC-4D7D-4983-81F6-805FD3403329}" type="presParOf" srcId="{AFB285C2-EF04-42E9-9A36-18C80D8A1D20}" destId="{E915DFC7-8194-4F31-AF91-93EA985F60CA}" srcOrd="6" destOrd="0" presId="urn:microsoft.com/office/officeart/2018/2/layout/IconVerticalSolidList"/>
    <dgm:cxn modelId="{476548F7-F981-43A1-919F-201D814B0E82}" type="presParOf" srcId="{E915DFC7-8194-4F31-AF91-93EA985F60CA}" destId="{6FB2479E-31D7-45E3-85A4-6134D8863C77}" srcOrd="0" destOrd="0" presId="urn:microsoft.com/office/officeart/2018/2/layout/IconVerticalSolidList"/>
    <dgm:cxn modelId="{F3E4DD7D-257C-4DE7-824E-A609C32A7F2A}" type="presParOf" srcId="{E915DFC7-8194-4F31-AF91-93EA985F60CA}" destId="{00F1AB68-C10F-485D-B48C-F43995470210}" srcOrd="1" destOrd="0" presId="urn:microsoft.com/office/officeart/2018/2/layout/IconVerticalSolidList"/>
    <dgm:cxn modelId="{6E6F8B46-38DA-43B3-BCBF-57320B6BDC5D}" type="presParOf" srcId="{E915DFC7-8194-4F31-AF91-93EA985F60CA}" destId="{4B1AB20A-AB2B-4D9F-843B-DFD3EA2BE8E9}" srcOrd="2" destOrd="0" presId="urn:microsoft.com/office/officeart/2018/2/layout/IconVerticalSolidList"/>
    <dgm:cxn modelId="{53E03DF7-17B9-4AF6-A250-3D86E285F425}" type="presParOf" srcId="{E915DFC7-8194-4F31-AF91-93EA985F60CA}" destId="{4B2B1F9D-4E6F-4FF5-99A8-CEB2FA456DB5}" srcOrd="3" destOrd="0" presId="urn:microsoft.com/office/officeart/2018/2/layout/IconVerticalSolidList"/>
    <dgm:cxn modelId="{DFC0914F-94D6-4651-B646-E8B8185D3862}" type="presParOf" srcId="{AFB285C2-EF04-42E9-9A36-18C80D8A1D20}" destId="{CD1F3B7D-CD27-4724-8A30-311D196D84DB}" srcOrd="7" destOrd="0" presId="urn:microsoft.com/office/officeart/2018/2/layout/IconVerticalSolidList"/>
    <dgm:cxn modelId="{9B835853-9E01-414D-8E25-C95C6913DC43}" type="presParOf" srcId="{AFB285C2-EF04-42E9-9A36-18C80D8A1D20}" destId="{64661503-C87F-43F0-8D8E-E7834D42C62C}" srcOrd="8" destOrd="0" presId="urn:microsoft.com/office/officeart/2018/2/layout/IconVerticalSolidList"/>
    <dgm:cxn modelId="{2CC40EB0-F7B3-4E06-900D-A2623695CFCD}" type="presParOf" srcId="{64661503-C87F-43F0-8D8E-E7834D42C62C}" destId="{7737B654-1631-43EE-8D12-E3327D5853F4}" srcOrd="0" destOrd="0" presId="urn:microsoft.com/office/officeart/2018/2/layout/IconVerticalSolidList"/>
    <dgm:cxn modelId="{1110D633-4F82-4F43-9BFD-3488BED963C5}" type="presParOf" srcId="{64661503-C87F-43F0-8D8E-E7834D42C62C}" destId="{169F9ADB-D1D2-4297-BFE8-A29CB9CE6248}" srcOrd="1" destOrd="0" presId="urn:microsoft.com/office/officeart/2018/2/layout/IconVerticalSolidList"/>
    <dgm:cxn modelId="{3AF0EF26-FEB0-491C-8678-373E7248F76E}" type="presParOf" srcId="{64661503-C87F-43F0-8D8E-E7834D42C62C}" destId="{0F1B83EB-FAA6-445F-9310-6F20779D9645}" srcOrd="2" destOrd="0" presId="urn:microsoft.com/office/officeart/2018/2/layout/IconVerticalSolidList"/>
    <dgm:cxn modelId="{9037D952-6DDC-460E-A111-82F8C877ABFB}" type="presParOf" srcId="{64661503-C87F-43F0-8D8E-E7834D42C62C}" destId="{45837118-0672-4B43-8EB1-4E45EFF26C3A}" srcOrd="3" destOrd="0" presId="urn:microsoft.com/office/officeart/2018/2/layout/IconVerticalSolidList"/>
    <dgm:cxn modelId="{A124EEA4-3E9A-487D-BDB4-8526B47D6CB8}" type="presParOf" srcId="{AFB285C2-EF04-42E9-9A36-18C80D8A1D20}" destId="{A449E7FB-E5CE-4662-ACD9-9534019C5DA2}" srcOrd="9" destOrd="0" presId="urn:microsoft.com/office/officeart/2018/2/layout/IconVerticalSolidList"/>
    <dgm:cxn modelId="{821228D7-C1FF-4DF9-A9EC-BEA260F8F38F}" type="presParOf" srcId="{AFB285C2-EF04-42E9-9A36-18C80D8A1D20}" destId="{5B227754-D91E-495B-932A-5FA916BD4B24}" srcOrd="10" destOrd="0" presId="urn:microsoft.com/office/officeart/2018/2/layout/IconVerticalSolidList"/>
    <dgm:cxn modelId="{18F63B37-1D81-4A81-AF6D-74E0B7E6079B}" type="presParOf" srcId="{5B227754-D91E-495B-932A-5FA916BD4B24}" destId="{07DA8557-F361-419C-BCED-EE9E70ED2F41}" srcOrd="0" destOrd="0" presId="urn:microsoft.com/office/officeart/2018/2/layout/IconVerticalSolidList"/>
    <dgm:cxn modelId="{A3FE2A01-D488-4657-B9A6-80BDD0F853AA}" type="presParOf" srcId="{5B227754-D91E-495B-932A-5FA916BD4B24}" destId="{BD47730D-D4E2-4C7C-88BC-95BAA5F2D5E7}" srcOrd="1" destOrd="0" presId="urn:microsoft.com/office/officeart/2018/2/layout/IconVerticalSolidList"/>
    <dgm:cxn modelId="{452DE414-F759-45B8-B3AD-BCF40D6B6263}" type="presParOf" srcId="{5B227754-D91E-495B-932A-5FA916BD4B24}" destId="{E8833EA1-9C95-43FB-89C6-89B757B949D1}" srcOrd="2" destOrd="0" presId="urn:microsoft.com/office/officeart/2018/2/layout/IconVerticalSolidList"/>
    <dgm:cxn modelId="{AC3B38A3-3A3E-4D7B-A291-8C0237232902}" type="presParOf" srcId="{5B227754-D91E-495B-932A-5FA916BD4B24}" destId="{97C9CD49-B4A5-4D15-A203-237C9633206B}" srcOrd="3" destOrd="0" presId="urn:microsoft.com/office/officeart/2018/2/layout/IconVerticalSolidList"/>
    <dgm:cxn modelId="{F2335E02-425E-4BBD-96C3-BCBB4898EBEA}" type="presParOf" srcId="{AFB285C2-EF04-42E9-9A36-18C80D8A1D20}" destId="{9972CDE9-16BE-4450-9057-3CF76995B68C}" srcOrd="11" destOrd="0" presId="urn:microsoft.com/office/officeart/2018/2/layout/IconVerticalSolidList"/>
    <dgm:cxn modelId="{32C8994E-6AC0-49DB-93AF-713432DD9859}" type="presParOf" srcId="{AFB285C2-EF04-42E9-9A36-18C80D8A1D20}" destId="{519BCACE-8C3E-4EB4-A712-720D3FB85A76}" srcOrd="12" destOrd="0" presId="urn:microsoft.com/office/officeart/2018/2/layout/IconVerticalSolidList"/>
    <dgm:cxn modelId="{5FA16097-65EE-4A37-BCC6-A707C5ECC03D}" type="presParOf" srcId="{519BCACE-8C3E-4EB4-A712-720D3FB85A76}" destId="{AEB76ECA-CBAD-4F8D-9C2B-0524049CABD7}" srcOrd="0" destOrd="0" presId="urn:microsoft.com/office/officeart/2018/2/layout/IconVerticalSolidList"/>
    <dgm:cxn modelId="{6732E40F-42D3-48C2-A139-E381992C98EB}" type="presParOf" srcId="{519BCACE-8C3E-4EB4-A712-720D3FB85A76}" destId="{B3B09DAA-9F78-4516-8CB9-189E0A263B6A}" srcOrd="1" destOrd="0" presId="urn:microsoft.com/office/officeart/2018/2/layout/IconVerticalSolidList"/>
    <dgm:cxn modelId="{34A7403E-DA92-47B6-86C7-0B97071FA2C0}" type="presParOf" srcId="{519BCACE-8C3E-4EB4-A712-720D3FB85A76}" destId="{BB909217-660E-4B56-9E6E-BE842D137AD2}" srcOrd="2" destOrd="0" presId="urn:microsoft.com/office/officeart/2018/2/layout/IconVerticalSolidList"/>
    <dgm:cxn modelId="{C7C2A140-8B6A-4157-B100-1F197872689E}" type="presParOf" srcId="{519BCACE-8C3E-4EB4-A712-720D3FB85A76}" destId="{5CDA9231-38A3-4CCB-BD36-0BEA12242C1A}" srcOrd="3" destOrd="0" presId="urn:microsoft.com/office/officeart/2018/2/layout/IconVerticalSolidList"/>
    <dgm:cxn modelId="{1C9FBB26-96C8-4159-9EC0-FA790430CE26}" type="presParOf" srcId="{AFB285C2-EF04-42E9-9A36-18C80D8A1D20}" destId="{44B7DB17-D564-47BC-A68B-19A24974C60A}" srcOrd="13" destOrd="0" presId="urn:microsoft.com/office/officeart/2018/2/layout/IconVerticalSolidList"/>
    <dgm:cxn modelId="{CCE9053E-6AB9-4A2A-B528-0C9A50CD8B85}" type="presParOf" srcId="{AFB285C2-EF04-42E9-9A36-18C80D8A1D20}" destId="{6364B05E-DA10-4AB3-818F-BBAD083ABF17}" srcOrd="14" destOrd="0" presId="urn:microsoft.com/office/officeart/2018/2/layout/IconVerticalSolidList"/>
    <dgm:cxn modelId="{6D31F23C-9D2E-40F7-B578-017634F7CE43}" type="presParOf" srcId="{6364B05E-DA10-4AB3-818F-BBAD083ABF17}" destId="{3FCA35BB-70D9-40DA-AA9D-0DD74F771B3B}" srcOrd="0" destOrd="0" presId="urn:microsoft.com/office/officeart/2018/2/layout/IconVerticalSolidList"/>
    <dgm:cxn modelId="{5EFA978E-7401-4C80-B4E0-1D1627F687E5}" type="presParOf" srcId="{6364B05E-DA10-4AB3-818F-BBAD083ABF17}" destId="{E977B0C4-2B03-4C63-91E0-AAED48044709}" srcOrd="1" destOrd="0" presId="urn:microsoft.com/office/officeart/2018/2/layout/IconVerticalSolidList"/>
    <dgm:cxn modelId="{0909EA9B-BB22-4606-ADD1-CDE3AFC89FD9}" type="presParOf" srcId="{6364B05E-DA10-4AB3-818F-BBAD083ABF17}" destId="{160D420B-F3E7-4B98-A3DB-025B939003C9}" srcOrd="2" destOrd="0" presId="urn:microsoft.com/office/officeart/2018/2/layout/IconVerticalSolidList"/>
    <dgm:cxn modelId="{DD1B8744-D3B7-4B6E-9E2D-C01F7ECBA28D}" type="presParOf" srcId="{6364B05E-DA10-4AB3-818F-BBAD083ABF17}" destId="{F3AAEB6E-74CD-45A3-B111-BEE43B87C4F1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F087C9-A61B-40E4-BE7F-BA7CA0980CC6}">
      <dsp:nvSpPr>
        <dsp:cNvPr id="0" name=""/>
        <dsp:cNvSpPr/>
      </dsp:nvSpPr>
      <dsp:spPr>
        <a:xfrm>
          <a:off x="0" y="108743"/>
          <a:ext cx="6391275" cy="1093950"/>
        </a:xfrm>
        <a:prstGeom prst="roundRect">
          <a:avLst/>
        </a:prstGeom>
        <a:solidFill>
          <a:schemeClr val="accent1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kern="1200"/>
            <a:t>This workgroup will be recorded and made available on OHS’s website by early next week. </a:t>
          </a:r>
          <a:endParaRPr lang="en-US" sz="2000" kern="1200"/>
        </a:p>
      </dsp:txBody>
      <dsp:txXfrm>
        <a:off x="53402" y="162145"/>
        <a:ext cx="6284471" cy="987146"/>
      </dsp:txXfrm>
    </dsp:sp>
    <dsp:sp modelId="{637A9C2E-2D65-4FDA-949D-21D9191BB7F3}">
      <dsp:nvSpPr>
        <dsp:cNvPr id="0" name=""/>
        <dsp:cNvSpPr/>
      </dsp:nvSpPr>
      <dsp:spPr>
        <a:xfrm>
          <a:off x="0" y="1260293"/>
          <a:ext cx="6391275" cy="1093950"/>
        </a:xfrm>
        <a:prstGeom prst="roundRect">
          <a:avLst/>
        </a:prstGeom>
        <a:solidFill>
          <a:schemeClr val="accent1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kern="1200"/>
            <a:t>Please stay muted.</a:t>
          </a:r>
          <a:endParaRPr lang="en-US" sz="2000" kern="1200"/>
        </a:p>
      </dsp:txBody>
      <dsp:txXfrm>
        <a:off x="53402" y="1313695"/>
        <a:ext cx="6284471" cy="987146"/>
      </dsp:txXfrm>
    </dsp:sp>
    <dsp:sp modelId="{DFBC61E7-46B8-4993-954C-F857CA5978C3}">
      <dsp:nvSpPr>
        <dsp:cNvPr id="0" name=""/>
        <dsp:cNvSpPr/>
      </dsp:nvSpPr>
      <dsp:spPr>
        <a:xfrm>
          <a:off x="0" y="2411843"/>
          <a:ext cx="6391275" cy="1093950"/>
        </a:xfrm>
        <a:prstGeom prst="roundRect">
          <a:avLst/>
        </a:prstGeom>
        <a:solidFill>
          <a:schemeClr val="accent1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kern="1200"/>
            <a:t>If you have a question:</a:t>
          </a:r>
          <a:endParaRPr lang="en-US" sz="2000" kern="1200"/>
        </a:p>
      </dsp:txBody>
      <dsp:txXfrm>
        <a:off x="53402" y="2465245"/>
        <a:ext cx="6284471" cy="987146"/>
      </dsp:txXfrm>
    </dsp:sp>
    <dsp:sp modelId="{61D45B2F-8E4A-41A5-A612-57562C5D1513}">
      <dsp:nvSpPr>
        <dsp:cNvPr id="0" name=""/>
        <dsp:cNvSpPr/>
      </dsp:nvSpPr>
      <dsp:spPr>
        <a:xfrm>
          <a:off x="0" y="3505793"/>
          <a:ext cx="6391275" cy="538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2923" tIns="25400" rIns="142240" bIns="2540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b="0" i="0" kern="1200"/>
            <a:t>“Raise your hand” function</a:t>
          </a:r>
          <a:endParaRPr lang="en-US" sz="1600" kern="120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b="0" i="0" kern="1200"/>
            <a:t>Put it in the chat</a:t>
          </a:r>
          <a:endParaRPr lang="en-US" sz="1600" kern="1200"/>
        </a:p>
      </dsp:txBody>
      <dsp:txXfrm>
        <a:off x="0" y="3505793"/>
        <a:ext cx="6391275" cy="538200"/>
      </dsp:txXfrm>
    </dsp:sp>
    <dsp:sp modelId="{AF95C429-C5CE-459E-8D7F-5A146E57BB4C}">
      <dsp:nvSpPr>
        <dsp:cNvPr id="0" name=""/>
        <dsp:cNvSpPr/>
      </dsp:nvSpPr>
      <dsp:spPr>
        <a:xfrm>
          <a:off x="0" y="4043993"/>
          <a:ext cx="6391275" cy="1093950"/>
        </a:xfrm>
        <a:prstGeom prst="roundRect">
          <a:avLst/>
        </a:prstGeom>
        <a:solidFill>
          <a:schemeClr val="accent1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kern="1200"/>
            <a:t>Information shared in this workgroup should be disseminated to all HMIS end users regardless of their attendance today.</a:t>
          </a:r>
          <a:endParaRPr lang="en-US" sz="2000" kern="1200"/>
        </a:p>
      </dsp:txBody>
      <dsp:txXfrm>
        <a:off x="53402" y="4097395"/>
        <a:ext cx="6284471" cy="98714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8676E5-A85C-48AE-86F9-4DEBA76CCB1E}">
      <dsp:nvSpPr>
        <dsp:cNvPr id="0" name=""/>
        <dsp:cNvSpPr/>
      </dsp:nvSpPr>
      <dsp:spPr>
        <a:xfrm>
          <a:off x="0" y="0"/>
          <a:ext cx="6055253" cy="55819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2620D4-27FB-443F-A78D-9A89B42E3E82}">
      <dsp:nvSpPr>
        <dsp:cNvPr id="0" name=""/>
        <dsp:cNvSpPr/>
      </dsp:nvSpPr>
      <dsp:spPr>
        <a:xfrm>
          <a:off x="168853" y="126257"/>
          <a:ext cx="307005" cy="307005"/>
        </a:xfrm>
        <a:prstGeom prst="rect">
          <a:avLst/>
        </a:prstGeom>
        <a:blipFill rotWithShape="1"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49B9AC-CDFA-448B-9B1C-35159C8C6065}">
      <dsp:nvSpPr>
        <dsp:cNvPr id="0" name=""/>
        <dsp:cNvSpPr/>
      </dsp:nvSpPr>
      <dsp:spPr>
        <a:xfrm>
          <a:off x="644712" y="664"/>
          <a:ext cx="5410540" cy="5581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075" tIns="59075" rIns="59075" bIns="59075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Social Security Numbers Update</a:t>
          </a:r>
        </a:p>
      </dsp:txBody>
      <dsp:txXfrm>
        <a:off x="644712" y="664"/>
        <a:ext cx="5410540" cy="558192"/>
      </dsp:txXfrm>
    </dsp:sp>
    <dsp:sp modelId="{7A92D58B-5670-4802-A498-691147B60043}">
      <dsp:nvSpPr>
        <dsp:cNvPr id="0" name=""/>
        <dsp:cNvSpPr/>
      </dsp:nvSpPr>
      <dsp:spPr>
        <a:xfrm>
          <a:off x="0" y="698405"/>
          <a:ext cx="6055253" cy="55819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868FCF-B054-4E0E-A40D-25A994562C67}">
      <dsp:nvSpPr>
        <dsp:cNvPr id="0" name=""/>
        <dsp:cNvSpPr/>
      </dsp:nvSpPr>
      <dsp:spPr>
        <a:xfrm>
          <a:off x="168853" y="823998"/>
          <a:ext cx="307005" cy="307005"/>
        </a:xfrm>
        <a:prstGeom prst="rect">
          <a:avLst/>
        </a:prstGeom>
        <a:blipFill rotWithShape="1"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226B65-2E26-461A-8B16-F4B26E48B3F7}">
      <dsp:nvSpPr>
        <dsp:cNvPr id="0" name=""/>
        <dsp:cNvSpPr/>
      </dsp:nvSpPr>
      <dsp:spPr>
        <a:xfrm>
          <a:off x="644712" y="698405"/>
          <a:ext cx="5410540" cy="5581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075" tIns="59075" rIns="59075" bIns="59075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i="0" kern="1200"/>
            <a:t>Uploading Files into HMIS</a:t>
          </a:r>
          <a:endParaRPr lang="en-US" sz="1600" kern="1200"/>
        </a:p>
      </dsp:txBody>
      <dsp:txXfrm>
        <a:off x="644712" y="698405"/>
        <a:ext cx="5410540" cy="558192"/>
      </dsp:txXfrm>
    </dsp:sp>
    <dsp:sp modelId="{BA4ED767-01AA-449E-8F33-A3A50B403C40}">
      <dsp:nvSpPr>
        <dsp:cNvPr id="0" name=""/>
        <dsp:cNvSpPr/>
      </dsp:nvSpPr>
      <dsp:spPr>
        <a:xfrm>
          <a:off x="0" y="1429632"/>
          <a:ext cx="6055253" cy="55819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74758A-822C-4627-A879-EA91688F42E0}">
      <dsp:nvSpPr>
        <dsp:cNvPr id="0" name=""/>
        <dsp:cNvSpPr/>
      </dsp:nvSpPr>
      <dsp:spPr>
        <a:xfrm>
          <a:off x="168853" y="1521739"/>
          <a:ext cx="307005" cy="307005"/>
        </a:xfrm>
        <a:prstGeom prst="rect">
          <a:avLst/>
        </a:prstGeom>
        <a:blipFill rotWithShape="1"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379A05-38CA-4D70-9750-43FB5A550286}">
      <dsp:nvSpPr>
        <dsp:cNvPr id="0" name=""/>
        <dsp:cNvSpPr/>
      </dsp:nvSpPr>
      <dsp:spPr>
        <a:xfrm>
          <a:off x="644712" y="1396146"/>
          <a:ext cx="5410540" cy="5581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075" tIns="59075" rIns="59075" bIns="59075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i="0" kern="1200"/>
            <a:t>Referrals in HMIS</a:t>
          </a:r>
          <a:endParaRPr lang="en-US" sz="1600" kern="1200"/>
        </a:p>
      </dsp:txBody>
      <dsp:txXfrm>
        <a:off x="644712" y="1396146"/>
        <a:ext cx="5410540" cy="558192"/>
      </dsp:txXfrm>
    </dsp:sp>
    <dsp:sp modelId="{6FB2479E-31D7-45E3-85A4-6134D8863C77}">
      <dsp:nvSpPr>
        <dsp:cNvPr id="0" name=""/>
        <dsp:cNvSpPr/>
      </dsp:nvSpPr>
      <dsp:spPr>
        <a:xfrm>
          <a:off x="0" y="2093886"/>
          <a:ext cx="6055253" cy="55819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F1AB68-C10F-485D-B48C-F43995470210}">
      <dsp:nvSpPr>
        <dsp:cNvPr id="0" name=""/>
        <dsp:cNvSpPr/>
      </dsp:nvSpPr>
      <dsp:spPr>
        <a:xfrm>
          <a:off x="168853" y="2219480"/>
          <a:ext cx="307005" cy="307005"/>
        </a:xfrm>
        <a:prstGeom prst="rect">
          <a:avLst/>
        </a:prstGeom>
        <a:blipFill rotWithShape="1"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2B1F9D-4E6F-4FF5-99A8-CEB2FA456DB5}">
      <dsp:nvSpPr>
        <dsp:cNvPr id="0" name=""/>
        <dsp:cNvSpPr/>
      </dsp:nvSpPr>
      <dsp:spPr>
        <a:xfrm>
          <a:off x="644712" y="2093886"/>
          <a:ext cx="5410540" cy="5581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075" tIns="59075" rIns="59075" bIns="59075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Outreach Module</a:t>
          </a:r>
        </a:p>
      </dsp:txBody>
      <dsp:txXfrm>
        <a:off x="644712" y="2093886"/>
        <a:ext cx="5410540" cy="558192"/>
      </dsp:txXfrm>
    </dsp:sp>
    <dsp:sp modelId="{7737B654-1631-43EE-8D12-E3327D5853F4}">
      <dsp:nvSpPr>
        <dsp:cNvPr id="0" name=""/>
        <dsp:cNvSpPr/>
      </dsp:nvSpPr>
      <dsp:spPr>
        <a:xfrm>
          <a:off x="0" y="2791627"/>
          <a:ext cx="6055253" cy="55819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9F9ADB-D1D2-4297-BFE8-A29CB9CE6248}">
      <dsp:nvSpPr>
        <dsp:cNvPr id="0" name=""/>
        <dsp:cNvSpPr/>
      </dsp:nvSpPr>
      <dsp:spPr>
        <a:xfrm>
          <a:off x="168853" y="2917220"/>
          <a:ext cx="307005" cy="307005"/>
        </a:xfrm>
        <a:prstGeom prst="rect">
          <a:avLst/>
        </a:prstGeom>
        <a:blipFill rotWithShape="1"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837118-0672-4B43-8EB1-4E45EFF26C3A}">
      <dsp:nvSpPr>
        <dsp:cNvPr id="0" name=""/>
        <dsp:cNvSpPr/>
      </dsp:nvSpPr>
      <dsp:spPr>
        <a:xfrm>
          <a:off x="644712" y="2791627"/>
          <a:ext cx="5410540" cy="5581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075" tIns="59075" rIns="59075" bIns="59075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Data Quality Monitoring</a:t>
          </a:r>
        </a:p>
      </dsp:txBody>
      <dsp:txXfrm>
        <a:off x="644712" y="2791627"/>
        <a:ext cx="5410540" cy="558192"/>
      </dsp:txXfrm>
    </dsp:sp>
    <dsp:sp modelId="{07DA8557-F361-419C-BCED-EE9E70ED2F41}">
      <dsp:nvSpPr>
        <dsp:cNvPr id="0" name=""/>
        <dsp:cNvSpPr/>
      </dsp:nvSpPr>
      <dsp:spPr>
        <a:xfrm>
          <a:off x="0" y="3489368"/>
          <a:ext cx="6055253" cy="55819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47730D-D4E2-4C7C-88BC-95BAA5F2D5E7}">
      <dsp:nvSpPr>
        <dsp:cNvPr id="0" name=""/>
        <dsp:cNvSpPr/>
      </dsp:nvSpPr>
      <dsp:spPr>
        <a:xfrm>
          <a:off x="168853" y="3614961"/>
          <a:ext cx="307005" cy="307005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C9CD49-B4A5-4D15-A203-237C9633206B}">
      <dsp:nvSpPr>
        <dsp:cNvPr id="0" name=""/>
        <dsp:cNvSpPr/>
      </dsp:nvSpPr>
      <dsp:spPr>
        <a:xfrm>
          <a:off x="644712" y="3489368"/>
          <a:ext cx="5410540" cy="5581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075" tIns="59075" rIns="59075" bIns="59075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NEW ELEMENT – Lease Signed Date</a:t>
          </a:r>
        </a:p>
      </dsp:txBody>
      <dsp:txXfrm>
        <a:off x="644712" y="3489368"/>
        <a:ext cx="5410540" cy="558192"/>
      </dsp:txXfrm>
    </dsp:sp>
    <dsp:sp modelId="{AEB76ECA-CBAD-4F8D-9C2B-0524049CABD7}">
      <dsp:nvSpPr>
        <dsp:cNvPr id="0" name=""/>
        <dsp:cNvSpPr/>
      </dsp:nvSpPr>
      <dsp:spPr>
        <a:xfrm>
          <a:off x="0" y="4187109"/>
          <a:ext cx="6055253" cy="55819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B09DAA-9F78-4516-8CB9-189E0A263B6A}">
      <dsp:nvSpPr>
        <dsp:cNvPr id="0" name=""/>
        <dsp:cNvSpPr/>
      </dsp:nvSpPr>
      <dsp:spPr>
        <a:xfrm>
          <a:off x="168853" y="4312702"/>
          <a:ext cx="307005" cy="307005"/>
        </a:xfrm>
        <a:prstGeom prst="rect">
          <a:avLst/>
        </a:prstGeom>
        <a:blipFill rotWithShape="1">
          <a:blip xmlns:r="http://schemas.openxmlformats.org/officeDocument/2006/relationships"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DA9231-38A3-4CCB-BD36-0BEA12242C1A}">
      <dsp:nvSpPr>
        <dsp:cNvPr id="0" name=""/>
        <dsp:cNvSpPr/>
      </dsp:nvSpPr>
      <dsp:spPr>
        <a:xfrm>
          <a:off x="644712" y="4187109"/>
          <a:ext cx="5410540" cy="5581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075" tIns="59075" rIns="59075" bIns="59075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Coming Soon!</a:t>
          </a:r>
        </a:p>
      </dsp:txBody>
      <dsp:txXfrm>
        <a:off x="644712" y="4187109"/>
        <a:ext cx="5410540" cy="558192"/>
      </dsp:txXfrm>
    </dsp:sp>
    <dsp:sp modelId="{3FCA35BB-70D9-40DA-AA9D-0DD74F771B3B}">
      <dsp:nvSpPr>
        <dsp:cNvPr id="0" name=""/>
        <dsp:cNvSpPr/>
      </dsp:nvSpPr>
      <dsp:spPr>
        <a:xfrm>
          <a:off x="0" y="4884849"/>
          <a:ext cx="6055253" cy="55819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77B0C4-2B03-4C63-91E0-AAED48044709}">
      <dsp:nvSpPr>
        <dsp:cNvPr id="0" name=""/>
        <dsp:cNvSpPr/>
      </dsp:nvSpPr>
      <dsp:spPr>
        <a:xfrm>
          <a:off x="168853" y="5010443"/>
          <a:ext cx="307005" cy="307005"/>
        </a:xfrm>
        <a:prstGeom prst="rect">
          <a:avLst/>
        </a:prstGeom>
        <a:blipFill rotWithShape="1">
          <a:blip xmlns:r="http://schemas.openxmlformats.org/officeDocument/2006/relationships"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AAEB6E-74CD-45A3-B111-BEE43B87C4F1}">
      <dsp:nvSpPr>
        <dsp:cNvPr id="0" name=""/>
        <dsp:cNvSpPr/>
      </dsp:nvSpPr>
      <dsp:spPr>
        <a:xfrm>
          <a:off x="644712" y="4884849"/>
          <a:ext cx="5410540" cy="5581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075" tIns="59075" rIns="59075" bIns="59075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Live Q&amp;A</a:t>
          </a:r>
        </a:p>
      </dsp:txBody>
      <dsp:txXfrm>
        <a:off x="644712" y="4884849"/>
        <a:ext cx="5410540" cy="5581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E3A924-BF4E-400C-80E3-76A4A26D846C}" type="datetimeFigureOut">
              <a:rPr lang="en-US" smtClean="0"/>
              <a:t>9/20/2024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3D64FF-074F-4609-9E64-287630E6C8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7956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Amanda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3D64FF-074F-4609-9E64-287630E6C84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6622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3D64FF-074F-4609-9E64-287630E6C84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7508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Amanda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3D64FF-074F-4609-9E64-287630E6C84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7208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Nick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3D64FF-074F-4609-9E64-287630E6C84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3354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Nick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3D64FF-074F-4609-9E64-287630E6C84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2390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Amanda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3D64FF-074F-4609-9E64-287630E6C84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7124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Nick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3D64FF-074F-4609-9E64-287630E6C84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4865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Nick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3D64FF-074F-4609-9E64-287630E6C84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4331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089390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91ED35C3-3F08-453A-8E4C-45FE30AF029B}" type="datetimeFigureOut">
              <a:rPr lang="en-US" smtClean="0"/>
              <a:t>9/20/2024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9592" y="3226820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4BAC8C30-BA1B-4D80-B7D4-A443AA0759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6937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6674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D35C3-3F08-453A-8E4C-45FE30AF029B}" type="datetimeFigureOut">
              <a:rPr lang="en-US" smtClean="0"/>
              <a:t>9/20/2024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C8C30-BA1B-4D80-B7D4-A443AA0759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4194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D35C3-3F08-453A-8E4C-45FE30AF029B}" type="datetimeFigureOut">
              <a:rPr lang="en-US" smtClean="0"/>
              <a:t>9/20/2024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C8C30-BA1B-4D80-B7D4-A443AA0759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9771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3" name="TextBox 12"/>
          <p:cNvSpPr txBox="1"/>
          <p:nvPr/>
        </p:nvSpPr>
        <p:spPr>
          <a:xfrm>
            <a:off x="9719438" y="2631815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/>
              <a:t>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8295" y="591093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/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0517"/>
            <a:ext cx="8453906" cy="2698249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D35C3-3F08-453A-8E4C-45FE30AF029B}" type="datetimeFigureOut">
              <a:rPr lang="en-US" smtClean="0"/>
              <a:t>9/20/2024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C8C30-BA1B-4D80-B7D4-A443AA0759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0669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33068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D35C3-3F08-453A-8E4C-45FE30AF029B}" type="datetimeFigureOut">
              <a:rPr lang="en-US" smtClean="0"/>
              <a:t>9/20/2024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C8C30-BA1B-4D80-B7D4-A443AA0759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8068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72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93561"/>
            <a:ext cx="3129168" cy="28334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2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93561"/>
            <a:ext cx="3145380" cy="28334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617299"/>
            <a:ext cx="3161029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93561"/>
            <a:ext cx="3164719" cy="28334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D35C3-3F08-453A-8E4C-45FE30AF029B}" type="datetimeFigureOut">
              <a:rPr lang="en-US" smtClean="0"/>
              <a:t>9/20/2024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C8C30-BA1B-4D80-B7D4-A443AA0759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4027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2" y="4532845"/>
            <a:ext cx="30504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50437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537" y="4532846"/>
            <a:ext cx="3046766" cy="651156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1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84002"/>
            <a:ext cx="3050438" cy="84305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7"/>
            <a:ext cx="3050438" cy="65115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84001"/>
            <a:ext cx="3050437" cy="84305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8153" y="2603500"/>
            <a:ext cx="0" cy="351759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1905" y="2603500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D35C3-3F08-453A-8E4C-45FE30AF029B}" type="datetimeFigureOut">
              <a:rPr lang="en-US" smtClean="0"/>
              <a:t>9/20/2024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C8C30-BA1B-4D80-B7D4-A443AA0759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7992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8825660" cy="70696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D35C3-3F08-453A-8E4C-45FE30AF029B}" type="datetimeFigureOut">
              <a:rPr lang="en-US" smtClean="0"/>
              <a:t>9/20/2024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C8C30-BA1B-4D80-B7D4-A443AA0759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5343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8"/>
            <a:ext cx="1413933" cy="4748589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8"/>
            <a:ext cx="6247546" cy="47485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D35C3-3F08-453A-8E4C-45FE30AF029B}" type="datetimeFigureOut">
              <a:rPr lang="en-US" smtClean="0"/>
              <a:t>9/20/2024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C8C30-BA1B-4D80-B7D4-A443AA0759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3040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D35C3-3F08-453A-8E4C-45FE30AF029B}" type="datetimeFigureOut">
              <a:rPr lang="en-US" smtClean="0"/>
              <a:t>9/20/2024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C8C30-BA1B-4D80-B7D4-A443AA0759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73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5"/>
            <a:ext cx="4351023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8" y="2677644"/>
            <a:ext cx="3755379" cy="228382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D35C3-3F08-453A-8E4C-45FE30AF029B}" type="datetimeFigureOut">
              <a:rPr lang="en-US" smtClean="0"/>
              <a:t>9/20/2024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C8C30-BA1B-4D80-B7D4-A443AA0759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940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D35C3-3F08-453A-8E4C-45FE30AF029B}" type="datetimeFigureOut">
              <a:rPr lang="en-US" smtClean="0"/>
              <a:t>9/20/2024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C8C30-BA1B-4D80-B7D4-A443AA0759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5672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0" y="3179762"/>
            <a:ext cx="4825159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D35C3-3F08-453A-8E4C-45FE30AF029B}" type="datetimeFigureOut">
              <a:rPr lang="en-US" smtClean="0"/>
              <a:t>9/20/2024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C8C30-BA1B-4D80-B7D4-A443AA0759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9150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D35C3-3F08-453A-8E4C-45FE30AF029B}" type="datetimeFigureOut">
              <a:rPr lang="en-US" smtClean="0"/>
              <a:t>9/20/2024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C8C30-BA1B-4D80-B7D4-A443AA0759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170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D35C3-3F08-453A-8E4C-45FE30AF029B}" type="datetimeFigureOut">
              <a:rPr lang="en-US" smtClean="0"/>
              <a:t>9/20/2024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C8C30-BA1B-4D80-B7D4-A443AA0759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096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9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2895600"/>
            <a:ext cx="2793158" cy="312927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D35C3-3F08-453A-8E4C-45FE30AF029B}" type="datetimeFigureOut">
              <a:rPr lang="en-US" smtClean="0"/>
              <a:t>9/20/2024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C8C30-BA1B-4D80-B7D4-A443AA0759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3925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D35C3-3F08-453A-8E4C-45FE30AF029B}" type="datetimeFigureOut">
              <a:rPr lang="en-US" smtClean="0"/>
              <a:t>9/20/2024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C8C30-BA1B-4D80-B7D4-A443AA0759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5031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0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3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2603500"/>
            <a:ext cx="8761412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91ED35C3-3F08-453A-8E4C-45FE30AF029B}" type="datetimeFigureOut">
              <a:rPr lang="en-US" smtClean="0"/>
              <a:t>9/20/2024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 i="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4BAC8C30-BA1B-4D80-B7D4-A443AA0759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334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60" r:id="rId16"/>
    <p:sldLayoutId id="214748376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6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png"/><Relationship Id="rId5" Type="http://schemas.openxmlformats.org/officeDocument/2006/relationships/image" Target="../media/image27.sv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sv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7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svg"/><Relationship Id="rId5" Type="http://schemas.openxmlformats.org/officeDocument/2006/relationships/image" Target="../media/image15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9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png"/><Relationship Id="rId5" Type="http://schemas.openxmlformats.org/officeDocument/2006/relationships/image" Target="../media/image30.svg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png"/><Relationship Id="rId5" Type="http://schemas.openxmlformats.org/officeDocument/2006/relationships/image" Target="../media/image31.sv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2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4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1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1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sv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33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5.png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10" Type="http://schemas.openxmlformats.org/officeDocument/2006/relationships/image" Target="../media/image2.png"/><Relationship Id="rId4" Type="http://schemas.openxmlformats.org/officeDocument/2006/relationships/image" Target="../media/image6.svg"/><Relationship Id="rId9" Type="http://schemas.microsoft.com/office/2007/relationships/diagramDrawing" Target="../diagrams/drawing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svg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sv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svg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png"/><Relationship Id="rId5" Type="http://schemas.openxmlformats.org/officeDocument/2006/relationships/image" Target="../media/image26.sv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55846F-9277-2F88-E028-7FA372C0F5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44929" y="973394"/>
            <a:ext cx="4798142" cy="3421626"/>
          </a:xfrm>
        </p:spPr>
        <p:txBody>
          <a:bodyPr>
            <a:normAutofit/>
          </a:bodyPr>
          <a:lstStyle/>
          <a:p>
            <a:r>
              <a:rPr lang="en-US"/>
              <a:t>HMIS End User Workgroup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2EB9557-F75E-05CF-6F36-A28F2C778E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44929" y="4591665"/>
            <a:ext cx="4798142" cy="1622322"/>
          </a:xfrm>
        </p:spPr>
        <p:txBody>
          <a:bodyPr>
            <a:normAutofit/>
          </a:bodyPr>
          <a:lstStyle/>
          <a:p>
            <a:r>
              <a:rPr lang="en-US"/>
              <a:t>Cleveland/Cuyahoga County Office of Homeless Services</a:t>
            </a:r>
          </a:p>
          <a:p>
            <a:r>
              <a:rPr lang="en-US"/>
              <a:t>9/20/2024</a:t>
            </a:r>
          </a:p>
        </p:txBody>
      </p:sp>
      <p:pic>
        <p:nvPicPr>
          <p:cNvPr id="4" name="object 5">
            <a:extLst>
              <a:ext uri="{FF2B5EF4-FFF2-40B4-BE49-F238E27FC236}">
                <a16:creationId xmlns:a16="http://schemas.microsoft.com/office/drawing/2014/main" id="{68DA73A2-87A2-85FD-8AFF-F15F8C1ADE76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88503" y="1113063"/>
            <a:ext cx="4628758" cy="4628758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609473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13DEDB-1482-3E49-7442-075B0074D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6444" y="952990"/>
            <a:ext cx="8761413" cy="706964"/>
          </a:xfrm>
        </p:spPr>
        <p:txBody>
          <a:bodyPr/>
          <a:lstStyle/>
          <a:p>
            <a:r>
              <a:rPr lang="en-US"/>
              <a:t>Referrals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6CBC4E5-0285-6E1C-EF84-7FE703F254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83631" y="2568846"/>
            <a:ext cx="4825157" cy="576262"/>
          </a:xfrm>
        </p:spPr>
        <p:txBody>
          <a:bodyPr/>
          <a:lstStyle/>
          <a:p>
            <a:r>
              <a:rPr lang="en-US"/>
              <a:t>Responsibility of Agency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6361121-4310-B0E8-8D6C-DB1D331B67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83631" y="3306906"/>
            <a:ext cx="4825158" cy="2932908"/>
          </a:xfrm>
        </p:spPr>
        <p:txBody>
          <a:bodyPr>
            <a:normAutofit fontScale="92500" lnSpcReduction="20000"/>
          </a:bodyPr>
          <a:lstStyle/>
          <a:p>
            <a:r>
              <a:rPr lang="en-US"/>
              <a:t>All agencies are responsible for checking on the referrals made to them by Coordinated Entry. </a:t>
            </a:r>
          </a:p>
          <a:p>
            <a:r>
              <a:rPr lang="en-US"/>
              <a:t>Specifically, agency admins will be responsible for this function and will the primary contact as with most HMIS issues.</a:t>
            </a:r>
          </a:p>
          <a:p>
            <a:r>
              <a:rPr lang="en-US"/>
              <a:t>Once referral is known, agencies are also responsible for outreaching the person using contact information provided at CE.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2D79D60-3723-C734-1381-3D7258B8E1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37387" y="2730645"/>
            <a:ext cx="4825159" cy="576262"/>
          </a:xfrm>
        </p:spPr>
        <p:txBody>
          <a:bodyPr/>
          <a:lstStyle/>
          <a:p>
            <a:r>
              <a:rPr lang="en-US"/>
              <a:t>Locating and Handling Referrals in HMIS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80A21EE1-CBEA-0333-61A4-A7F77F819FE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37387" y="3306906"/>
            <a:ext cx="4825159" cy="2932907"/>
          </a:xfrm>
        </p:spPr>
        <p:txBody>
          <a:bodyPr>
            <a:normAutofit fontScale="92500" lnSpcReduction="20000"/>
          </a:bodyPr>
          <a:lstStyle/>
          <a:p>
            <a:r>
              <a:rPr lang="en-US"/>
              <a:t>On the SEARCH screen, the REFERRALS tab is in the upper right corner. </a:t>
            </a:r>
          </a:p>
          <a:p>
            <a:r>
              <a:rPr lang="en-US"/>
              <a:t>Pending referrals will be shown once REFERRALS is clicked.</a:t>
            </a:r>
          </a:p>
          <a:p>
            <a:r>
              <a:rPr lang="en-US"/>
              <a:t>Referrals will be automatically denied and expired after 30 days of no activity (services entered, assessments completed, etc.</a:t>
            </a:r>
          </a:p>
          <a:p>
            <a:r>
              <a:rPr lang="en-US"/>
              <a:t>To satisfy the referral, agencies must enroll the participant in the referred to program.</a:t>
            </a:r>
          </a:p>
        </p:txBody>
      </p:sp>
      <p:pic>
        <p:nvPicPr>
          <p:cNvPr id="9" name="object 5">
            <a:extLst>
              <a:ext uri="{FF2B5EF4-FFF2-40B4-BE49-F238E27FC236}">
                <a16:creationId xmlns:a16="http://schemas.microsoft.com/office/drawing/2014/main" id="{EA6EDF92-7732-1388-4E5F-DB105123E4A4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862548" y="72032"/>
            <a:ext cx="1040289" cy="99893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Graphic 2" descr="Influencer with solid fill">
            <a:extLst>
              <a:ext uri="{FF2B5EF4-FFF2-40B4-BE49-F238E27FC236}">
                <a16:creationId xmlns:a16="http://schemas.microsoft.com/office/drawing/2014/main" id="{705521A1-BC07-970E-2FD5-AC7918A5BC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05755" y="867300"/>
            <a:ext cx="878343" cy="878343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401208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>
            <a:extLst>
              <a:ext uri="{FF2B5EF4-FFF2-40B4-BE49-F238E27FC236}">
                <a16:creationId xmlns:a16="http://schemas.microsoft.com/office/drawing/2014/main" id="{5A992EA8-A2AE-480C-BFF9-7B13464397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0F6F97DA-7406-453D-9AB4-28B0891BBF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3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31D171A9-30C8-4156-8EAF-50888EBE77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C52A6C74-8DC4-4902-962C-0DAFD7F9B5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D34C65DE-5132-426E-9E92-81CB9EFF89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463FE9C4-150E-4C97-A21E-53B7CD261A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F4DD7FA2-5B3A-4DD2-BA1A-735CC86BAA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9" name="Freeform 5">
              <a:extLst>
                <a:ext uri="{FF2B5EF4-FFF2-40B4-BE49-F238E27FC236}">
                  <a16:creationId xmlns:a16="http://schemas.microsoft.com/office/drawing/2014/main" id="{B11D6824-D097-439B-9956-5436E5111A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1" name="Rectangle 40">
            <a:extLst>
              <a:ext uri="{FF2B5EF4-FFF2-40B4-BE49-F238E27FC236}">
                <a16:creationId xmlns:a16="http://schemas.microsoft.com/office/drawing/2014/main" id="{5669AB50-4CAD-4D10-A09A-A0C01AF9E6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3F5B07-D54A-FFE6-6F0E-B92FAC1D01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3524" y="2315016"/>
            <a:ext cx="6268246" cy="225935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rPr>
              <a:t>Outreach Module</a:t>
            </a:r>
          </a:p>
        </p:txBody>
      </p:sp>
      <p:pic>
        <p:nvPicPr>
          <p:cNvPr id="27" name="Graphic 26" descr="Map with pin with solid fill">
            <a:extLst>
              <a:ext uri="{FF2B5EF4-FFF2-40B4-BE49-F238E27FC236}">
                <a16:creationId xmlns:a16="http://schemas.microsoft.com/office/drawing/2014/main" id="{095C4C5C-FD4B-0ADC-F138-B09619CBF8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07193" y="1663469"/>
            <a:ext cx="3531062" cy="353106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object 5">
            <a:extLst>
              <a:ext uri="{FF2B5EF4-FFF2-40B4-BE49-F238E27FC236}">
                <a16:creationId xmlns:a16="http://schemas.microsoft.com/office/drawing/2014/main" id="{360F86D3-EF42-D7BC-F6AA-85154E87ACD1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0862548" y="72032"/>
            <a:ext cx="1040289" cy="99893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270496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13DEDB-1482-3E49-7442-075B0074D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8214" y="998066"/>
            <a:ext cx="8761413" cy="706964"/>
          </a:xfrm>
        </p:spPr>
        <p:txBody>
          <a:bodyPr/>
          <a:lstStyle/>
          <a:p>
            <a:r>
              <a:rPr lang="en-US"/>
              <a:t>Outreach Module</a:t>
            </a:r>
          </a:p>
        </p:txBody>
      </p:sp>
      <p:sp>
        <p:nvSpPr>
          <p:cNvPr id="24" name="Content Placeholder 23">
            <a:extLst>
              <a:ext uri="{FF2B5EF4-FFF2-40B4-BE49-F238E27FC236}">
                <a16:creationId xmlns:a16="http://schemas.microsoft.com/office/drawing/2014/main" id="{DDABE113-91D2-31AA-11FF-2F3F8F7DC2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5" y="2603501"/>
            <a:ext cx="4028791" cy="3405228"/>
          </a:xfrm>
        </p:spPr>
        <p:txBody>
          <a:bodyPr>
            <a:normAutofit/>
          </a:bodyPr>
          <a:lstStyle/>
          <a:p>
            <a:r>
              <a:rPr lang="en-US"/>
              <a:t>A geolocation-based module within our instance of Clarity.</a:t>
            </a:r>
          </a:p>
          <a:p>
            <a:r>
              <a:rPr lang="en-US"/>
              <a:t>A new, innovative way to track those experiencing unsheltered homelessness on a map.</a:t>
            </a:r>
          </a:p>
          <a:p>
            <a:r>
              <a:rPr lang="en-US"/>
              <a:t>Includes program enrollments into encampments to track days homeless better.</a:t>
            </a:r>
          </a:p>
          <a:p>
            <a:r>
              <a:rPr lang="en-US"/>
              <a:t>Limited access to those who provide outreach services.</a:t>
            </a:r>
          </a:p>
          <a:p>
            <a:endParaRPr lang="en-US"/>
          </a:p>
          <a:p>
            <a:endParaRPr lang="en-US"/>
          </a:p>
        </p:txBody>
      </p:sp>
      <p:pic>
        <p:nvPicPr>
          <p:cNvPr id="9" name="object 5">
            <a:extLst>
              <a:ext uri="{FF2B5EF4-FFF2-40B4-BE49-F238E27FC236}">
                <a16:creationId xmlns:a16="http://schemas.microsoft.com/office/drawing/2014/main" id="{EA6EDF92-7732-1388-4E5F-DB105123E4A4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862548" y="72032"/>
            <a:ext cx="1040289" cy="99893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5" name="Content Placeholder 23">
            <a:extLst>
              <a:ext uri="{FF2B5EF4-FFF2-40B4-BE49-F238E27FC236}">
                <a16:creationId xmlns:a16="http://schemas.microsoft.com/office/drawing/2014/main" id="{EE5D907B-F8C7-93B5-30D4-CD92B41A4AC6}"/>
              </a:ext>
            </a:extLst>
          </p:cNvPr>
          <p:cNvSpPr txBox="1">
            <a:spLocks/>
          </p:cNvSpPr>
          <p:nvPr/>
        </p:nvSpPr>
        <p:spPr>
          <a:xfrm>
            <a:off x="6528230" y="2768957"/>
            <a:ext cx="4028791" cy="10431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/>
              <a:t>There is a role for ALL end users, though!</a:t>
            </a:r>
          </a:p>
        </p:txBody>
      </p:sp>
      <p:pic>
        <p:nvPicPr>
          <p:cNvPr id="1026" name="Picture 2" descr="100+ Homeless Pictures [HQ] | Download Free Images on Unsplash">
            <a:extLst>
              <a:ext uri="{FF2B5EF4-FFF2-40B4-BE49-F238E27FC236}">
                <a16:creationId xmlns:a16="http://schemas.microsoft.com/office/drawing/2014/main" id="{10E6F49C-53E4-E323-D38B-A1DEA1EC9C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2845" y="4043966"/>
            <a:ext cx="4239559" cy="2473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Graphic 2" descr="Map with pin with solid fill">
            <a:extLst>
              <a:ext uri="{FF2B5EF4-FFF2-40B4-BE49-F238E27FC236}">
                <a16:creationId xmlns:a16="http://schemas.microsoft.com/office/drawing/2014/main" id="{68B4ADA8-3C41-0A5A-AE84-930727F369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80922" y="792826"/>
            <a:ext cx="1027292" cy="102729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306230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13DEDB-1482-3E49-7442-075B0074D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7156" y="952990"/>
            <a:ext cx="6050777" cy="706964"/>
          </a:xfrm>
        </p:spPr>
        <p:txBody>
          <a:bodyPr/>
          <a:lstStyle/>
          <a:p>
            <a:r>
              <a:rPr lang="en-US"/>
              <a:t>Outreach Module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E93F007-4159-2C5F-2C40-F35CC22ABC0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 Location Tab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0124057-8CF6-E675-0397-0B62EEF6380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/>
              <a:t>If you are </a:t>
            </a:r>
            <a:r>
              <a:rPr lang="en-US" b="1"/>
              <a:t>certain</a:t>
            </a:r>
            <a:r>
              <a:rPr lang="en-US"/>
              <a:t> that someone is unsheltered and know exactly where they are staying, you can add their geolocation on LOCATION tab. </a:t>
            </a:r>
          </a:p>
          <a:p>
            <a:r>
              <a:rPr lang="en-US"/>
              <a:t>By adding an address and a location within that address, the Outreach Module will reflect people on the map or within a known encampment.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BF5DEB7-7CA9-9291-7831-7317B2E56F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08710" y="2619497"/>
            <a:ext cx="5440231" cy="576262"/>
          </a:xfrm>
        </p:spPr>
        <p:txBody>
          <a:bodyPr/>
          <a:lstStyle/>
          <a:p>
            <a:r>
              <a:rPr lang="en-US"/>
              <a:t>Current Living Situation Assessment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533067FF-920F-298A-E9CF-BE048E75E4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08710" y="3496614"/>
            <a:ext cx="4825159" cy="2523187"/>
          </a:xfrm>
        </p:spPr>
        <p:txBody>
          <a:bodyPr/>
          <a:lstStyle/>
          <a:p>
            <a:r>
              <a:rPr lang="en-US"/>
              <a:t>For programs that require a CLS assessment, a location can be added using geolocation.</a:t>
            </a:r>
          </a:p>
          <a:p>
            <a:r>
              <a:rPr lang="en-US"/>
              <a:t>Once the CLS is completed, the Outreach Module will reflect the selected location on the map.</a:t>
            </a:r>
          </a:p>
        </p:txBody>
      </p:sp>
      <p:pic>
        <p:nvPicPr>
          <p:cNvPr id="9" name="object 5">
            <a:extLst>
              <a:ext uri="{FF2B5EF4-FFF2-40B4-BE49-F238E27FC236}">
                <a16:creationId xmlns:a16="http://schemas.microsoft.com/office/drawing/2014/main" id="{EA6EDF92-7732-1388-4E5F-DB105123E4A4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862548" y="72032"/>
            <a:ext cx="1040289" cy="99893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Graphic 2" descr="Map with pin with solid fill">
            <a:extLst>
              <a:ext uri="{FF2B5EF4-FFF2-40B4-BE49-F238E27FC236}">
                <a16:creationId xmlns:a16="http://schemas.microsoft.com/office/drawing/2014/main" id="{68B4ADA8-3C41-0A5A-AE84-930727F369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80922" y="792826"/>
            <a:ext cx="1027292" cy="102729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056680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43A114B-CAF8-402E-A898-DEE2C2022E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3">
              <a:duotone>
                <a:schemeClr val="dk2">
                  <a:shade val="69000"/>
                  <a:hueMod val="108000"/>
                  <a:satMod val="164000"/>
                  <a:lumMod val="74000"/>
                </a:schemeClr>
                <a:schemeClr val="dk2">
                  <a:tint val="96000"/>
                  <a:hueMod val="88000"/>
                  <a:satMod val="140000"/>
                  <a:lumMod val="132000"/>
                </a:schemeClr>
              </a:duotone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4E68BB1-DCF6-49AB-8FF1-7E68DCBCD1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61412" y="18288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DA9B8539-604B-420E-BA1B-0A2E64CD7C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61412" y="5870955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4000"/>
                </a:schemeClr>
              </a:gs>
              <a:gs pos="66000">
                <a:schemeClr val="accent5">
                  <a:alpha val="0"/>
                </a:schemeClr>
              </a:gs>
              <a:gs pos="36000">
                <a:schemeClr val="accent5"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236CAA2-54C3-4136-B0CC-6837B14D81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5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1000"/>
                </a:schemeClr>
              </a:gs>
              <a:gs pos="75000">
                <a:schemeClr val="accent5">
                  <a:alpha val="0"/>
                </a:schemeClr>
              </a:gs>
              <a:gs pos="36000">
                <a:schemeClr val="accent5"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9" name="Freeform 5">
            <a:extLst>
              <a:ext uri="{FF2B5EF4-FFF2-40B4-BE49-F238E27FC236}">
                <a16:creationId xmlns:a16="http://schemas.microsoft.com/office/drawing/2014/main" id="{40F86E67-9E86-453F-92BC-648189829C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-1588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73C5439-21D4-46F3-9CF4-FF1CE786FF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3F5B07-D54A-FFE6-6F0E-B92FAC1D01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4446" y="2365755"/>
            <a:ext cx="6268246" cy="215947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/>
              <a:t>Data Quality Monitoring</a:t>
            </a:r>
          </a:p>
        </p:txBody>
      </p:sp>
      <p:pic>
        <p:nvPicPr>
          <p:cNvPr id="4" name="object 5">
            <a:extLst>
              <a:ext uri="{FF2B5EF4-FFF2-40B4-BE49-F238E27FC236}">
                <a16:creationId xmlns:a16="http://schemas.microsoft.com/office/drawing/2014/main" id="{360F86D3-EF42-D7BC-F6AA-85154E87ACD1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862548" y="72032"/>
            <a:ext cx="1040289" cy="99893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Graphic 7" descr="Clipboard with solid fill">
            <a:extLst>
              <a:ext uri="{FF2B5EF4-FFF2-40B4-BE49-F238E27FC236}">
                <a16:creationId xmlns:a16="http://schemas.microsoft.com/office/drawing/2014/main" id="{ED6EDB5D-7766-AD38-D56A-3229E8AB0CF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14566" y="1492155"/>
            <a:ext cx="3873689" cy="3873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9278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13DEDB-1482-3E49-7442-075B0074D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9576" y="947668"/>
            <a:ext cx="8761413" cy="706964"/>
          </a:xfrm>
        </p:spPr>
        <p:txBody>
          <a:bodyPr/>
          <a:lstStyle/>
          <a:p>
            <a:r>
              <a:rPr lang="en-US"/>
              <a:t>DQ Monitoring Process</a:t>
            </a:r>
            <a:r>
              <a:rPr lang="en-US" b="1" u="sng"/>
              <a:t>es</a:t>
            </a:r>
          </a:p>
        </p:txBody>
      </p:sp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id="{CC1BBAA1-1EEC-DD09-63DA-CBD824CC7B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5" y="2603500"/>
            <a:ext cx="4840160" cy="3416300"/>
          </a:xfrm>
        </p:spPr>
        <p:txBody>
          <a:bodyPr>
            <a:normAutofit fontScale="92500"/>
          </a:bodyPr>
          <a:lstStyle/>
          <a:p>
            <a:r>
              <a:rPr lang="en-US" dirty="0"/>
              <a:t>OHS’s DQ Monitoring Process</a:t>
            </a:r>
          </a:p>
          <a:p>
            <a:pPr lvl="1"/>
            <a:r>
              <a:rPr lang="en-US" dirty="0"/>
              <a:t>PDF of APR is due to OHS via email by the 15</a:t>
            </a:r>
            <a:r>
              <a:rPr lang="en-US" baseline="30000" dirty="0"/>
              <a:t>th</a:t>
            </a:r>
            <a:r>
              <a:rPr lang="en-US" dirty="0"/>
              <a:t> of every month.</a:t>
            </a:r>
          </a:p>
          <a:p>
            <a:pPr lvl="1"/>
            <a:r>
              <a:rPr lang="en-US"/>
              <a:t>Reporting period </a:t>
            </a:r>
            <a:r>
              <a:rPr lang="en-US" dirty="0"/>
              <a:t>= previous month’s data</a:t>
            </a:r>
          </a:p>
          <a:p>
            <a:pPr lvl="1"/>
            <a:r>
              <a:rPr lang="en-US" dirty="0"/>
              <a:t>THIS IS ONLY TO MONITOR WHAT IS IN HMIS!</a:t>
            </a:r>
          </a:p>
          <a:p>
            <a:r>
              <a:rPr lang="en-US" dirty="0"/>
              <a:t>Agencies are also required to have an </a:t>
            </a:r>
            <a:r>
              <a:rPr lang="en-US" b="1" dirty="0"/>
              <a:t>internal</a:t>
            </a:r>
            <a:r>
              <a:rPr lang="en-US" dirty="0"/>
              <a:t> </a:t>
            </a:r>
            <a:r>
              <a:rPr lang="en-US" b="1" dirty="0"/>
              <a:t>data quality monitoring process </a:t>
            </a:r>
            <a:r>
              <a:rPr lang="en-US" b="1" u="sng" dirty="0"/>
              <a:t>IN WRITING</a:t>
            </a:r>
            <a:r>
              <a:rPr lang="en-US" b="1" dirty="0"/>
              <a:t>.</a:t>
            </a:r>
          </a:p>
          <a:p>
            <a:pPr lvl="1"/>
            <a:r>
              <a:rPr lang="en-US" dirty="0"/>
              <a:t>This process should focus on ensuring what is in internal records matches what is in HMIS.</a:t>
            </a:r>
          </a:p>
        </p:txBody>
      </p:sp>
      <p:pic>
        <p:nvPicPr>
          <p:cNvPr id="9" name="object 5">
            <a:extLst>
              <a:ext uri="{FF2B5EF4-FFF2-40B4-BE49-F238E27FC236}">
                <a16:creationId xmlns:a16="http://schemas.microsoft.com/office/drawing/2014/main" id="{EA6EDF92-7732-1388-4E5F-DB105123E4A4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862548" y="72032"/>
            <a:ext cx="1040289" cy="99893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Graphic 3" descr="Clipboard with solid fill">
            <a:extLst>
              <a:ext uri="{FF2B5EF4-FFF2-40B4-BE49-F238E27FC236}">
                <a16:creationId xmlns:a16="http://schemas.microsoft.com/office/drawing/2014/main" id="{35400C01-93BD-62EA-ADD8-C27AA7025E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11999" y="859551"/>
            <a:ext cx="897577" cy="883199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8A2C1C4E-108F-97AA-AAF9-29321ACDF01A}"/>
              </a:ext>
            </a:extLst>
          </p:cNvPr>
          <p:cNvSpPr/>
          <p:nvPr/>
        </p:nvSpPr>
        <p:spPr>
          <a:xfrm>
            <a:off x="7499000" y="2603500"/>
            <a:ext cx="2871989" cy="97038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Internal records</a:t>
            </a:r>
          </a:p>
          <a:p>
            <a:pPr algn="ctr"/>
            <a:r>
              <a:rPr lang="en-US"/>
              <a:t>(EMRs, databases, etc.)</a:t>
            </a:r>
          </a:p>
        </p:txBody>
      </p:sp>
      <p:sp>
        <p:nvSpPr>
          <p:cNvPr id="25" name="Arrow: Down 24">
            <a:extLst>
              <a:ext uri="{FF2B5EF4-FFF2-40B4-BE49-F238E27FC236}">
                <a16:creationId xmlns:a16="http://schemas.microsoft.com/office/drawing/2014/main" id="{D2D21C5C-E4C5-BE42-1988-FA30AA1D5836}"/>
              </a:ext>
            </a:extLst>
          </p:cNvPr>
          <p:cNvSpPr/>
          <p:nvPr/>
        </p:nvSpPr>
        <p:spPr>
          <a:xfrm>
            <a:off x="8095485" y="3573887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Arrow: Down 25">
            <a:extLst>
              <a:ext uri="{FF2B5EF4-FFF2-40B4-BE49-F238E27FC236}">
                <a16:creationId xmlns:a16="http://schemas.microsoft.com/office/drawing/2014/main" id="{AC74700F-1689-1B33-4AED-940EA4A89566}"/>
              </a:ext>
            </a:extLst>
          </p:cNvPr>
          <p:cNvSpPr/>
          <p:nvPr/>
        </p:nvSpPr>
        <p:spPr>
          <a:xfrm rot="10800000">
            <a:off x="9233237" y="3573887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8017B3F-358E-D525-E107-13B886F1D1BB}"/>
              </a:ext>
            </a:extLst>
          </p:cNvPr>
          <p:cNvSpPr/>
          <p:nvPr/>
        </p:nvSpPr>
        <p:spPr>
          <a:xfrm>
            <a:off x="7499000" y="4552295"/>
            <a:ext cx="2871989" cy="97038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Clarity (HMIS)</a:t>
            </a:r>
          </a:p>
        </p:txBody>
      </p:sp>
    </p:spTree>
    <p:extLst>
      <p:ext uri="{BB962C8B-B14F-4D97-AF65-F5344CB8AC3E}">
        <p14:creationId xmlns:p14="http://schemas.microsoft.com/office/powerpoint/2010/main" val="23190409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13DEDB-1482-3E49-7442-075B0074D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1754" y="952990"/>
            <a:ext cx="8761413" cy="706964"/>
          </a:xfrm>
        </p:spPr>
        <p:txBody>
          <a:bodyPr/>
          <a:lstStyle/>
          <a:p>
            <a:r>
              <a:rPr lang="en-US"/>
              <a:t>Recurring Data Errors 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08982DE-19EE-4BE4-A75E-8CD4AA2F08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29168" cy="576262"/>
          </a:xfrm>
        </p:spPr>
        <p:txBody>
          <a:bodyPr>
            <a:normAutofit fontScale="92500"/>
          </a:bodyPr>
          <a:lstStyle/>
          <a:p>
            <a:r>
              <a:rPr lang="en-US"/>
              <a:t>Annual Assessments: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5CE634D-3456-15E2-23E3-8A2C0A269A40}"/>
              </a:ext>
            </a:extLst>
          </p:cNvPr>
          <p:cNvSpPr>
            <a:spLocks noGrp="1"/>
          </p:cNvSpPr>
          <p:nvPr>
            <p:ph type="body" sz="half" idx="15"/>
          </p:nvPr>
        </p:nvSpPr>
        <p:spPr/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/>
              <a:t>If a participant has been enrolled in a project for more than 365 days, an annual assessment is needed.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/>
              <a:t>To pull the aggregated data, the annual assessment must be completed within 30 calendar days of the enrollment anniversary date.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/>
              <a:t>For example, if enrollment date is 1/7/2024, the annual assessment has to be completed between 12/8/2023 - 2/6/2024. Any assessment that is completed outside of that timeframe will be considered an error. </a:t>
            </a:r>
          </a:p>
          <a:p>
            <a:endParaRPr lang="en-US" sz="120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352BDEA-4515-C3F2-78BB-4159A358AD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sz="2200"/>
              <a:t>Sexual</a:t>
            </a:r>
            <a:r>
              <a:rPr lang="en-US" sz="2000"/>
              <a:t> Orientation: 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2B5C0F7-F2F4-712C-CACF-A13A7FE91510}"/>
              </a:ext>
            </a:extLst>
          </p:cNvPr>
          <p:cNvSpPr>
            <a:spLocks noGrp="1"/>
          </p:cNvSpPr>
          <p:nvPr>
            <p:ph type="body" sz="half" idx="16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A required data element for PSH projects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Must be updated in the Program Enrollment 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/>
              <a:t>When End Users are making corrections on their Monthly APRs, it appears the Sexual Orientation is only being updated on the Profile screen. </a:t>
            </a:r>
          </a:p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6E07B18-A559-F638-3B26-4FFF108F0D2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886700" y="2599032"/>
            <a:ext cx="3161029" cy="576261"/>
          </a:xfrm>
        </p:spPr>
        <p:txBody>
          <a:bodyPr/>
          <a:lstStyle/>
          <a:p>
            <a:r>
              <a:rPr lang="en-US" sz="2200"/>
              <a:t>Exit Destinations: 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CCA01B4-F1CE-FF64-6E9D-D681F0992AC7}"/>
              </a:ext>
            </a:extLst>
          </p:cNvPr>
          <p:cNvSpPr>
            <a:spLocks noGrp="1"/>
          </p:cNvSpPr>
          <p:nvPr>
            <p:ph type="body" sz="half" idx="17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Noticing more "NO EXIT INTERVIEW COMPLETED" 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/>
              <a:t>Please refrain from using this answer, as it shows up as missing data. 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/>
              <a:t>Can use HMIS to help determine where a participant might have gone after exiting your project. 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/>
              <a:t>Please refrain from using DATA NOT COLLECTED </a:t>
            </a:r>
          </a:p>
        </p:txBody>
      </p:sp>
      <p:pic>
        <p:nvPicPr>
          <p:cNvPr id="9" name="object 5">
            <a:extLst>
              <a:ext uri="{FF2B5EF4-FFF2-40B4-BE49-F238E27FC236}">
                <a16:creationId xmlns:a16="http://schemas.microsoft.com/office/drawing/2014/main" id="{EA6EDF92-7732-1388-4E5F-DB105123E4A4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862548" y="72032"/>
            <a:ext cx="1040289" cy="99893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Graphic 3" descr="Clipboard with solid fill">
            <a:extLst>
              <a:ext uri="{FF2B5EF4-FFF2-40B4-BE49-F238E27FC236}">
                <a16:creationId xmlns:a16="http://schemas.microsoft.com/office/drawing/2014/main" id="{35400C01-93BD-62EA-ADD8-C27AA7025E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11999" y="859551"/>
            <a:ext cx="897577" cy="883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0272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5A992EA8-A2AE-480C-BFF9-7B13464397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F6F97DA-7406-453D-9AB4-28B0891BBF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3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31D171A9-30C8-4156-8EAF-50888EBE77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C52A6C74-8DC4-4902-962C-0DAFD7F9B5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D34C65DE-5132-426E-9E92-81CB9EFF89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463FE9C4-150E-4C97-A21E-53B7CD261A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F4DD7FA2-5B3A-4DD2-BA1A-735CC86BAA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0" name="Freeform 5">
              <a:extLst>
                <a:ext uri="{FF2B5EF4-FFF2-40B4-BE49-F238E27FC236}">
                  <a16:creationId xmlns:a16="http://schemas.microsoft.com/office/drawing/2014/main" id="{B11D6824-D097-439B-9956-5436E5111A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5669AB50-4CAD-4D10-A09A-A0C01AF9E6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3F5B07-D54A-FFE6-6F0E-B92FAC1D01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0166" y="1519084"/>
            <a:ext cx="6268246" cy="313403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b="0" i="0" kern="1200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NEW ELEMENT:</a:t>
            </a:r>
            <a:br>
              <a:rPr lang="en-US" sz="6600" b="0" i="0" kern="1200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</a:br>
            <a:r>
              <a:rPr lang="en-US" sz="6600" b="0" i="0" kern="1200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Lease Signed Date</a:t>
            </a:r>
          </a:p>
        </p:txBody>
      </p:sp>
      <p:pic>
        <p:nvPicPr>
          <p:cNvPr id="8" name="Graphic 7" descr="Signature with solid fill">
            <a:extLst>
              <a:ext uri="{FF2B5EF4-FFF2-40B4-BE49-F238E27FC236}">
                <a16:creationId xmlns:a16="http://schemas.microsoft.com/office/drawing/2014/main" id="{ED6EDB5D-7766-AD38-D56A-3229E8AB0C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/>
        </p:blipFill>
        <p:spPr>
          <a:xfrm>
            <a:off x="1109764" y="1661911"/>
            <a:ext cx="3531062" cy="353106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object 5">
            <a:extLst>
              <a:ext uri="{FF2B5EF4-FFF2-40B4-BE49-F238E27FC236}">
                <a16:creationId xmlns:a16="http://schemas.microsoft.com/office/drawing/2014/main" id="{360F86D3-EF42-D7BC-F6AA-85154E87ACD1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0862548" y="72032"/>
            <a:ext cx="1040289" cy="99893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486604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DCF8BE-C174-EAAB-9C4E-605364FF3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6013" y="954947"/>
            <a:ext cx="8761413" cy="706964"/>
          </a:xfrm>
        </p:spPr>
        <p:txBody>
          <a:bodyPr/>
          <a:lstStyle/>
          <a:p>
            <a:r>
              <a:rPr lang="en-US" dirty="0"/>
              <a:t>Lease Signed Date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7424F3-AC30-B8D9-5A9E-E3AE28E8E2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42368" y="2406192"/>
            <a:ext cx="5307264" cy="876821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en-US" sz="2400" b="1" dirty="0"/>
              <a:t>For RRH and PSH programs only</a:t>
            </a:r>
          </a:p>
          <a:p>
            <a:pPr marL="0" indent="0" algn="ctr">
              <a:buNone/>
            </a:pPr>
            <a:r>
              <a:rPr lang="en-US" sz="2400" b="1" dirty="0"/>
              <a:t>Starting 10/1/2024 </a:t>
            </a:r>
            <a:r>
              <a:rPr lang="en-US" sz="2400" dirty="0"/>
              <a:t>– All active participants will need to have this entered on enrollment screen.</a:t>
            </a:r>
          </a:p>
        </p:txBody>
      </p:sp>
      <p:pic>
        <p:nvPicPr>
          <p:cNvPr id="4" name="object 5">
            <a:extLst>
              <a:ext uri="{FF2B5EF4-FFF2-40B4-BE49-F238E27FC236}">
                <a16:creationId xmlns:a16="http://schemas.microsoft.com/office/drawing/2014/main" id="{638FD848-FF66-352D-355C-96447D2F4FD8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862548" y="72032"/>
            <a:ext cx="1040289" cy="99893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Graphic 4" descr="Signature with solid fill">
            <a:extLst>
              <a:ext uri="{FF2B5EF4-FFF2-40B4-BE49-F238E27FC236}">
                <a16:creationId xmlns:a16="http://schemas.microsoft.com/office/drawing/2014/main" id="{E685204D-29DF-E029-416D-49042E8E77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/>
        </p:blipFill>
        <p:spPr>
          <a:xfrm>
            <a:off x="805128" y="808961"/>
            <a:ext cx="998936" cy="99893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19865F7-B194-E5AC-01C4-43FDE92BEB58}"/>
              </a:ext>
            </a:extLst>
          </p:cNvPr>
          <p:cNvSpPr/>
          <p:nvPr/>
        </p:nvSpPr>
        <p:spPr>
          <a:xfrm>
            <a:off x="1304595" y="3428999"/>
            <a:ext cx="4357169" cy="202608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u="sng" dirty="0"/>
              <a:t>Lease Signed Date</a:t>
            </a:r>
            <a:r>
              <a:rPr lang="en-US" sz="2400" dirty="0"/>
              <a:t> </a:t>
            </a:r>
          </a:p>
          <a:p>
            <a:pPr algn="ctr"/>
            <a:r>
              <a:rPr lang="en-US" sz="2400" dirty="0"/>
              <a:t>Date on lease/date lease was signed by participant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B83A98C-4834-A891-6EF2-1D4BC6F04F43}"/>
              </a:ext>
            </a:extLst>
          </p:cNvPr>
          <p:cNvSpPr/>
          <p:nvPr/>
        </p:nvSpPr>
        <p:spPr>
          <a:xfrm>
            <a:off x="6530236" y="3428999"/>
            <a:ext cx="4357169" cy="202608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u="sng" dirty="0"/>
              <a:t>Housing Move In Date</a:t>
            </a:r>
            <a:endParaRPr lang="en-US" sz="2400" dirty="0"/>
          </a:p>
          <a:p>
            <a:pPr algn="ctr"/>
            <a:r>
              <a:rPr lang="en-US" sz="2400" dirty="0"/>
              <a:t>Date participant physically starts living in the unit</a:t>
            </a:r>
          </a:p>
        </p:txBody>
      </p:sp>
    </p:spTree>
    <p:extLst>
      <p:ext uri="{BB962C8B-B14F-4D97-AF65-F5344CB8AC3E}">
        <p14:creationId xmlns:p14="http://schemas.microsoft.com/office/powerpoint/2010/main" val="39389237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5A992EA8-A2AE-480C-BFF9-7B13464397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F6F97DA-7406-453D-9AB4-28B0891BBF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3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31D171A9-30C8-4156-8EAF-50888EBE77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C52A6C74-8DC4-4902-962C-0DAFD7F9B5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D34C65DE-5132-426E-9E92-81CB9EFF89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463FE9C4-150E-4C97-A21E-53B7CD261A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F4DD7FA2-5B3A-4DD2-BA1A-735CC86BAA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B11D6824-D097-439B-9956-5436E5111A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5669AB50-4CAD-4D10-A09A-A0C01AF9E6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3F5B07-D54A-FFE6-6F0E-B92FAC1D01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2562" y="2832268"/>
            <a:ext cx="5707755" cy="119490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rPr>
              <a:t>Coming Soon!</a:t>
            </a:r>
          </a:p>
        </p:txBody>
      </p:sp>
      <p:pic>
        <p:nvPicPr>
          <p:cNvPr id="5" name="Graphic 4" descr="Exclamation mark with solid fill">
            <a:extLst>
              <a:ext uri="{FF2B5EF4-FFF2-40B4-BE49-F238E27FC236}">
                <a16:creationId xmlns:a16="http://schemas.microsoft.com/office/drawing/2014/main" id="{3A304BAF-AFC4-56F2-3AB9-A5152EF0EC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87771" y="1114621"/>
            <a:ext cx="4628758" cy="4628758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object 5">
            <a:extLst>
              <a:ext uri="{FF2B5EF4-FFF2-40B4-BE49-F238E27FC236}">
                <a16:creationId xmlns:a16="http://schemas.microsoft.com/office/drawing/2014/main" id="{360F86D3-EF42-D7BC-F6AA-85154E87ACD1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0862548" y="72032"/>
            <a:ext cx="1040289" cy="99893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507536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CAF1E58-D170-4EF3-8E1A-992DA3688F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>
              <a:duotone>
                <a:schemeClr val="dk2">
                  <a:shade val="69000"/>
                  <a:hueMod val="108000"/>
                  <a:satMod val="164000"/>
                  <a:lumMod val="74000"/>
                </a:schemeClr>
                <a:schemeClr val="dk2">
                  <a:tint val="96000"/>
                  <a:hueMod val="88000"/>
                  <a:satMod val="140000"/>
                  <a:lumMod val="132000"/>
                </a:schemeClr>
              </a:duotone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EACCB19-3F29-416E-BD93-24BDDE3739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1000"/>
                </a:schemeClr>
              </a:gs>
              <a:gs pos="75000">
                <a:schemeClr val="accent5">
                  <a:alpha val="0"/>
                </a:schemeClr>
              </a:gs>
              <a:gs pos="36000">
                <a:schemeClr val="accent5"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9C41423-F9F7-4333-A541-61582D3D23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8000"/>
                </a:schemeClr>
              </a:gs>
              <a:gs pos="72000">
                <a:schemeClr val="accent5">
                  <a:alpha val="0"/>
                </a:schemeClr>
              </a:gs>
              <a:gs pos="36000">
                <a:schemeClr val="accent5"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5" name="Freeform 5">
            <a:extLst>
              <a:ext uri="{FF2B5EF4-FFF2-40B4-BE49-F238E27FC236}">
                <a16:creationId xmlns:a16="http://schemas.microsoft.com/office/drawing/2014/main" id="{A66DA090-6BD9-45CC-B782-02767069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5922489">
            <a:off x="3140485" y="1826078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A9F93AF-9489-4B8A-AA6B-1B00D3CA68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5713412" y="402165"/>
            <a:ext cx="6055253" cy="60536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9" name="Freeform 5">
            <a:extLst>
              <a:ext uri="{FF2B5EF4-FFF2-40B4-BE49-F238E27FC236}">
                <a16:creationId xmlns:a16="http://schemas.microsoft.com/office/drawing/2014/main" id="{2F459F0B-865B-481D-9AC3-15C76A336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2229377" y="2801721"/>
            <a:ext cx="6053670" cy="1254558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1" name="Freeform 5">
            <a:extLst>
              <a:ext uri="{FF2B5EF4-FFF2-40B4-BE49-F238E27FC236}">
                <a16:creationId xmlns:a16="http://schemas.microsoft.com/office/drawing/2014/main" id="{61CDB3A6-B686-4E1D-AD52-3DC038A45E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297114-ADED-01AF-4B29-81FD32696B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3792" y="3079593"/>
            <a:ext cx="3405616" cy="698811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EBEBEB"/>
                </a:solidFill>
              </a:rPr>
              <a:t>Housekeeping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D38E400-4F30-481D-A5DC-5AA21A2CB8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5024985-A6E4-CCE3-A485-93A36E9EF59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1724854"/>
              </p:ext>
            </p:extLst>
          </p:nvPr>
        </p:nvGraphicFramePr>
        <p:xfrm>
          <a:off x="5194300" y="808038"/>
          <a:ext cx="6391275" cy="5246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Graphic 5" descr="House with solid fill">
            <a:extLst>
              <a:ext uri="{FF2B5EF4-FFF2-40B4-BE49-F238E27FC236}">
                <a16:creationId xmlns:a16="http://schemas.microsoft.com/office/drawing/2014/main" id="{1163AE57-A95D-9CC1-2D20-19D2F4C9234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39126" y="2891656"/>
            <a:ext cx="1119722" cy="1074683"/>
          </a:xfrm>
          <a:prstGeom prst="rect">
            <a:avLst/>
          </a:prstGeom>
        </p:spPr>
      </p:pic>
      <p:pic>
        <p:nvPicPr>
          <p:cNvPr id="7" name="object 5">
            <a:extLst>
              <a:ext uri="{FF2B5EF4-FFF2-40B4-BE49-F238E27FC236}">
                <a16:creationId xmlns:a16="http://schemas.microsoft.com/office/drawing/2014/main" id="{109758EB-08C0-1451-8F20-5B27529A7D7D}"/>
              </a:ext>
            </a:extLst>
          </p:cNvPr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0862548" y="72032"/>
            <a:ext cx="1040289" cy="99893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478927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13DEDB-1482-3E49-7442-075B0074D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5293" y="952990"/>
            <a:ext cx="8761413" cy="706964"/>
          </a:xfrm>
        </p:spPr>
        <p:txBody>
          <a:bodyPr/>
          <a:lstStyle/>
          <a:p>
            <a:r>
              <a:rPr lang="en-US"/>
              <a:t>Big Things Coming in HMIS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B8E29CF3-C97E-4074-65FE-9D70DBF862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HMIS By-Name List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F235D040-4FB0-44EA-CDF9-4D783213D84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/>
              <a:t>All the spreadsheet BNLs in the continuum are going to be moved into HMIS!</a:t>
            </a:r>
          </a:p>
          <a:p>
            <a:r>
              <a:rPr lang="en-US"/>
              <a:t>Feedback session next week with BNL providers and final product/training to come near the end of October.</a:t>
            </a:r>
          </a:p>
          <a:p>
            <a:r>
              <a:rPr lang="en-US"/>
              <a:t>Requires all persons who need to be on the BNL to have an assessment completed by an end user. 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0F6400E4-60D0-59FA-535F-DBFD28B7C1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/>
              <a:t>Coordinated Entry Redesign</a:t>
            </a:r>
          </a:p>
        </p:txBody>
      </p: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4CD096C8-BAE6-509A-4C3E-C016F2BBD737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/>
              <a:t>Expanded access to CE through most single adult shelters and outreach providers.</a:t>
            </a:r>
          </a:p>
          <a:p>
            <a:r>
              <a:rPr lang="en-US"/>
              <a:t>Reconfiguring CE in HMIS to match the required needs from the redesign process.</a:t>
            </a:r>
          </a:p>
          <a:p>
            <a:r>
              <a:rPr lang="en-US"/>
              <a:t>Requires much closer attention to the availability of beds/units within all CoC programming.</a:t>
            </a:r>
          </a:p>
        </p:txBody>
      </p:sp>
      <p:pic>
        <p:nvPicPr>
          <p:cNvPr id="9" name="object 5">
            <a:extLst>
              <a:ext uri="{FF2B5EF4-FFF2-40B4-BE49-F238E27FC236}">
                <a16:creationId xmlns:a16="http://schemas.microsoft.com/office/drawing/2014/main" id="{EA6EDF92-7732-1388-4E5F-DB105123E4A4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862548" y="72032"/>
            <a:ext cx="1040289" cy="99893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Graphic 2" descr="Exclamation mark with solid fill">
            <a:extLst>
              <a:ext uri="{FF2B5EF4-FFF2-40B4-BE49-F238E27FC236}">
                <a16:creationId xmlns:a16="http://schemas.microsoft.com/office/drawing/2014/main" id="{0AFB55F6-2623-B89D-3A00-B18EC90194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96349" y="890645"/>
            <a:ext cx="831654" cy="83165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89029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13DEDB-1482-3E49-7442-075B0074D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5293" y="952990"/>
            <a:ext cx="8761413" cy="706964"/>
          </a:xfrm>
        </p:spPr>
        <p:txBody>
          <a:bodyPr/>
          <a:lstStyle/>
          <a:p>
            <a:r>
              <a:rPr lang="en-US"/>
              <a:t>Big Things Coming in HMIS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B8E29CF3-C97E-4074-65FE-9D70DBF862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Universal Supportive Housing Application Process/Packet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F235D040-4FB0-44EA-CDF9-4D783213D84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/>
              <a:t>Multiple applications for different subsidized housing opportunities exist in our CoC. </a:t>
            </a:r>
          </a:p>
          <a:p>
            <a:r>
              <a:rPr lang="en-US"/>
              <a:t>Creation of a USHAP in HMIS that covers all required questions for all available units. </a:t>
            </a:r>
          </a:p>
          <a:p>
            <a:r>
              <a:rPr lang="en-US"/>
              <a:t>Requires end users to upload documents and complete the application within HMIS.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0F6400E4-60D0-59FA-535F-DBFD28B7C1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/>
              <a:t>Inventory Module</a:t>
            </a:r>
          </a:p>
        </p:txBody>
      </p: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4CD096C8-BAE6-509A-4C3E-C016F2BBD737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r>
              <a:rPr lang="en-US"/>
              <a:t>With USHAP, there is a need to have the inventory of all our housing programs in HMIS by unit.</a:t>
            </a:r>
          </a:p>
          <a:p>
            <a:r>
              <a:rPr lang="en-US"/>
              <a:t>The Inventory Module is the way to track each building/unit on a map, by subsidy type, and other identifying factors.</a:t>
            </a:r>
          </a:p>
          <a:p>
            <a:r>
              <a:rPr lang="en-US"/>
              <a:t>Requires housing providers to have HMIS end users add in information about unit availability and subsidy.</a:t>
            </a:r>
          </a:p>
        </p:txBody>
      </p:sp>
      <p:pic>
        <p:nvPicPr>
          <p:cNvPr id="9" name="object 5">
            <a:extLst>
              <a:ext uri="{FF2B5EF4-FFF2-40B4-BE49-F238E27FC236}">
                <a16:creationId xmlns:a16="http://schemas.microsoft.com/office/drawing/2014/main" id="{EA6EDF92-7732-1388-4E5F-DB105123E4A4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862548" y="72032"/>
            <a:ext cx="1040289" cy="99893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Graphic 2" descr="Exclamation mark with solid fill">
            <a:extLst>
              <a:ext uri="{FF2B5EF4-FFF2-40B4-BE49-F238E27FC236}">
                <a16:creationId xmlns:a16="http://schemas.microsoft.com/office/drawing/2014/main" id="{0AFB55F6-2623-B89D-3A00-B18EC90194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96349" y="890645"/>
            <a:ext cx="831654" cy="83165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49339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13DEDB-1482-3E49-7442-075B0074D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003" y="952990"/>
            <a:ext cx="8761413" cy="706964"/>
          </a:xfrm>
        </p:spPr>
        <p:txBody>
          <a:bodyPr/>
          <a:lstStyle/>
          <a:p>
            <a:r>
              <a:rPr lang="en-US" dirty="0"/>
              <a:t>Big Things Coming in HMIS</a:t>
            </a:r>
          </a:p>
        </p:txBody>
      </p:sp>
      <p:pic>
        <p:nvPicPr>
          <p:cNvPr id="9" name="object 5">
            <a:extLst>
              <a:ext uri="{FF2B5EF4-FFF2-40B4-BE49-F238E27FC236}">
                <a16:creationId xmlns:a16="http://schemas.microsoft.com/office/drawing/2014/main" id="{EA6EDF92-7732-1388-4E5F-DB105123E4A4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862548" y="72032"/>
            <a:ext cx="1040289" cy="99893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Graphic 2" descr="Exclamation mark with solid fill">
            <a:extLst>
              <a:ext uri="{FF2B5EF4-FFF2-40B4-BE49-F238E27FC236}">
                <a16:creationId xmlns:a16="http://schemas.microsoft.com/office/drawing/2014/main" id="{0AFB55F6-2623-B89D-3A00-B18EC90194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96349" y="890645"/>
            <a:ext cx="831654" cy="83165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B82F3F62-3C63-C913-EFCD-34686584880F}"/>
              </a:ext>
            </a:extLst>
          </p:cNvPr>
          <p:cNvSpPr/>
          <p:nvPr/>
        </p:nvSpPr>
        <p:spPr>
          <a:xfrm>
            <a:off x="1889827" y="2892178"/>
            <a:ext cx="8412346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8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NEW Clarity User Interface</a:t>
            </a:r>
            <a:endParaRPr lang="en-US" sz="80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362495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5A992EA8-A2AE-480C-BFF9-7B13464397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F6F97DA-7406-453D-9AB4-28B0891BBF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31D171A9-30C8-4156-8EAF-50888EBE77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C52A6C74-8DC4-4902-962C-0DAFD7F9B5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D34C65DE-5132-426E-9E92-81CB9EFF89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463FE9C4-150E-4C97-A21E-53B7CD261A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F4DD7FA2-5B3A-4DD2-BA1A-735CC86BAA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B11D6824-D097-439B-9956-5436E5111A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5669AB50-4CAD-4D10-A09A-A0C01AF9E6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3F5B07-D54A-FFE6-6F0E-B92FAC1D01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4929" y="973394"/>
            <a:ext cx="4798142" cy="342162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rPr>
              <a:t>Questions?</a:t>
            </a:r>
          </a:p>
        </p:txBody>
      </p:sp>
      <p:pic>
        <p:nvPicPr>
          <p:cNvPr id="3" name="Graphic 2" descr="Questions with solid fill">
            <a:extLst>
              <a:ext uri="{FF2B5EF4-FFF2-40B4-BE49-F238E27FC236}">
                <a16:creationId xmlns:a16="http://schemas.microsoft.com/office/drawing/2014/main" id="{5091686B-2F84-2249-BD05-BD3B68F4DD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88503" y="1113063"/>
            <a:ext cx="4628758" cy="4628758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object 5">
            <a:extLst>
              <a:ext uri="{FF2B5EF4-FFF2-40B4-BE49-F238E27FC236}">
                <a16:creationId xmlns:a16="http://schemas.microsoft.com/office/drawing/2014/main" id="{360F86D3-EF42-D7BC-F6AA-85154E87ACD1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862548" y="72032"/>
            <a:ext cx="1040289" cy="99893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974250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297114-ADED-01AF-4B29-81FD32696B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6473" y="912708"/>
            <a:ext cx="8761413" cy="70696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EBEBEB"/>
                </a:solidFill>
              </a:rPr>
              <a:t>Housekeeping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2B0B94B-9CDB-87EC-594F-5DF1BEB2A8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5" y="2603500"/>
            <a:ext cx="8761412" cy="3058160"/>
          </a:xfrm>
        </p:spPr>
        <p:txBody>
          <a:bodyPr/>
          <a:lstStyle/>
          <a:p>
            <a:r>
              <a:rPr lang="en-US" sz="2800" dirty="0"/>
              <a:t>New HMIS System Administrator – AMANDA LARSON</a:t>
            </a:r>
          </a:p>
          <a:p>
            <a:r>
              <a:rPr lang="en-US" sz="2800" dirty="0"/>
              <a:t>Please be sure to include Amanda on all communication about HMIS- and data-related issues!</a:t>
            </a:r>
          </a:p>
          <a:p>
            <a:pPr lvl="1"/>
            <a:r>
              <a:rPr lang="en-US" sz="2400" dirty="0"/>
              <a:t>Nick should remain cc’d on communication.</a:t>
            </a:r>
          </a:p>
          <a:p>
            <a:endParaRPr lang="en-US" dirty="0"/>
          </a:p>
        </p:txBody>
      </p:sp>
      <p:pic>
        <p:nvPicPr>
          <p:cNvPr id="6" name="Graphic 5" descr="House with solid fill">
            <a:extLst>
              <a:ext uri="{FF2B5EF4-FFF2-40B4-BE49-F238E27FC236}">
                <a16:creationId xmlns:a16="http://schemas.microsoft.com/office/drawing/2014/main" id="{1163AE57-A95D-9CC1-2D20-19D2F4C923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1526" y="666616"/>
            <a:ext cx="1119722" cy="1074683"/>
          </a:xfrm>
          <a:prstGeom prst="rect">
            <a:avLst/>
          </a:prstGeom>
        </p:spPr>
      </p:pic>
      <p:pic>
        <p:nvPicPr>
          <p:cNvPr id="7" name="object 5">
            <a:extLst>
              <a:ext uri="{FF2B5EF4-FFF2-40B4-BE49-F238E27FC236}">
                <a16:creationId xmlns:a16="http://schemas.microsoft.com/office/drawing/2014/main" id="{109758EB-08C0-1451-8F20-5B27529A7D7D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862548" y="72032"/>
            <a:ext cx="1040289" cy="99893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74437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CAF1E58-D170-4EF3-8E1A-992DA3688F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>
              <a:duotone>
                <a:schemeClr val="dk2">
                  <a:shade val="69000"/>
                  <a:hueMod val="108000"/>
                  <a:satMod val="164000"/>
                  <a:lumMod val="74000"/>
                </a:schemeClr>
                <a:schemeClr val="dk2">
                  <a:tint val="96000"/>
                  <a:hueMod val="88000"/>
                  <a:satMod val="140000"/>
                  <a:lumMod val="132000"/>
                </a:schemeClr>
              </a:duotone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EACCB19-3F29-416E-BD93-24BDDE3739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1000"/>
                </a:schemeClr>
              </a:gs>
              <a:gs pos="75000">
                <a:schemeClr val="accent5">
                  <a:alpha val="0"/>
                </a:schemeClr>
              </a:gs>
              <a:gs pos="36000">
                <a:schemeClr val="accent5"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9C41423-F9F7-4333-A541-61582D3D23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8000"/>
                </a:schemeClr>
              </a:gs>
              <a:gs pos="72000">
                <a:schemeClr val="accent5">
                  <a:alpha val="0"/>
                </a:schemeClr>
              </a:gs>
              <a:gs pos="36000">
                <a:schemeClr val="accent5"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5" name="Freeform 5">
            <a:extLst>
              <a:ext uri="{FF2B5EF4-FFF2-40B4-BE49-F238E27FC236}">
                <a16:creationId xmlns:a16="http://schemas.microsoft.com/office/drawing/2014/main" id="{A66DA090-6BD9-45CC-B782-02767069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5922489">
            <a:off x="3140485" y="1826078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A9F93AF-9489-4B8A-AA6B-1B00D3CA68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5713412" y="402165"/>
            <a:ext cx="6055253" cy="60536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9" name="Freeform 5">
            <a:extLst>
              <a:ext uri="{FF2B5EF4-FFF2-40B4-BE49-F238E27FC236}">
                <a16:creationId xmlns:a16="http://schemas.microsoft.com/office/drawing/2014/main" id="{2F459F0B-865B-481D-9AC3-15C76A336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2229377" y="2801721"/>
            <a:ext cx="6053670" cy="1254558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1" name="Freeform 5">
            <a:extLst>
              <a:ext uri="{FF2B5EF4-FFF2-40B4-BE49-F238E27FC236}">
                <a16:creationId xmlns:a16="http://schemas.microsoft.com/office/drawing/2014/main" id="{61CDB3A6-B686-4E1D-AD52-3DC038A45E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D5EB34-74A5-D68B-8AE6-ADE9DCBB64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0680" y="1012126"/>
            <a:ext cx="2942210" cy="4833745"/>
          </a:xfrm>
        </p:spPr>
        <p:txBody>
          <a:bodyPr>
            <a:normAutofit/>
          </a:bodyPr>
          <a:lstStyle/>
          <a:p>
            <a:r>
              <a:rPr lang="en-US" sz="4800">
                <a:solidFill>
                  <a:srgbClr val="EBEBEB"/>
                </a:solidFill>
              </a:rPr>
              <a:t>Agenda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D38E400-4F30-481D-A5DC-5AA21A2CB8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7" name="Graphic 6" descr="Checklist with solid fill">
            <a:extLst>
              <a:ext uri="{FF2B5EF4-FFF2-40B4-BE49-F238E27FC236}">
                <a16:creationId xmlns:a16="http://schemas.microsoft.com/office/drawing/2014/main" id="{17143F89-FD46-CFCE-D2C1-4C20BBCBD4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06425" y="2895600"/>
            <a:ext cx="1076326" cy="1076326"/>
          </a:xfrm>
          <a:prstGeom prst="rect">
            <a:avLst/>
          </a:prstGeom>
        </p:spPr>
      </p:pic>
      <p:graphicFrame>
        <p:nvGraphicFramePr>
          <p:cNvPr id="25" name="Content Placeholder 5">
            <a:extLst>
              <a:ext uri="{FF2B5EF4-FFF2-40B4-BE49-F238E27FC236}">
                <a16:creationId xmlns:a16="http://schemas.microsoft.com/office/drawing/2014/main" id="{5094955C-E78D-B4B9-3553-BA67A13F0E3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2190565"/>
              </p:ext>
            </p:extLst>
          </p:nvPr>
        </p:nvGraphicFramePr>
        <p:xfrm>
          <a:off x="5334476" y="707144"/>
          <a:ext cx="6055253" cy="54437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8" name="object 5">
            <a:extLst>
              <a:ext uri="{FF2B5EF4-FFF2-40B4-BE49-F238E27FC236}">
                <a16:creationId xmlns:a16="http://schemas.microsoft.com/office/drawing/2014/main" id="{D9B20622-2E27-B262-1632-EFDB98EE59E7}"/>
              </a:ext>
            </a:extLst>
          </p:cNvPr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0862548" y="72032"/>
            <a:ext cx="1040289" cy="99893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214967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5A992EA8-A2AE-480C-BFF9-7B13464397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F6F97DA-7406-453D-9AB4-28B0891BBF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3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31D171A9-30C8-4156-8EAF-50888EBE77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C52A6C74-8DC4-4902-962C-0DAFD7F9B5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D34C65DE-5132-426E-9E92-81CB9EFF89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463FE9C4-150E-4C97-A21E-53B7CD261A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F4DD7FA2-5B3A-4DD2-BA1A-735CC86BAA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B11D6824-D097-439B-9956-5436E5111A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5669AB50-4CAD-4D10-A09A-A0C01AF9E6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3F5B07-D54A-FFE6-6F0E-B92FAC1D01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1101" y="1716931"/>
            <a:ext cx="4798142" cy="342162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rPr>
              <a:t>Social Security Numbers Update</a:t>
            </a:r>
          </a:p>
        </p:txBody>
      </p:sp>
      <p:pic>
        <p:nvPicPr>
          <p:cNvPr id="4" name="object 5">
            <a:extLst>
              <a:ext uri="{FF2B5EF4-FFF2-40B4-BE49-F238E27FC236}">
                <a16:creationId xmlns:a16="http://schemas.microsoft.com/office/drawing/2014/main" id="{360F86D3-EF42-D7BC-F6AA-85154E87ACD1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862548" y="72032"/>
            <a:ext cx="1040289" cy="99893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Graphic 7" descr="Credit card with solid fill">
            <a:extLst>
              <a:ext uri="{FF2B5EF4-FFF2-40B4-BE49-F238E27FC236}">
                <a16:creationId xmlns:a16="http://schemas.microsoft.com/office/drawing/2014/main" id="{B6B9E17B-EF30-7347-5BEA-FFEDBFAD6E7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375472" y="1295825"/>
            <a:ext cx="4263837" cy="4263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38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13DEDB-1482-3E49-7442-075B0074D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8214" y="952990"/>
            <a:ext cx="8761413" cy="706964"/>
          </a:xfrm>
        </p:spPr>
        <p:txBody>
          <a:bodyPr/>
          <a:lstStyle/>
          <a:p>
            <a:r>
              <a:rPr lang="en-US"/>
              <a:t>SSN Updated Logic</a:t>
            </a:r>
          </a:p>
        </p:txBody>
      </p:sp>
      <p:sp>
        <p:nvSpPr>
          <p:cNvPr id="24" name="Content Placeholder 23">
            <a:extLst>
              <a:ext uri="{FF2B5EF4-FFF2-40B4-BE49-F238E27FC236}">
                <a16:creationId xmlns:a16="http://schemas.microsoft.com/office/drawing/2014/main" id="{DDABE113-91D2-31AA-11FF-2F3F8F7DC2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5" y="2603500"/>
            <a:ext cx="4028791" cy="3416300"/>
          </a:xfrm>
        </p:spPr>
        <p:txBody>
          <a:bodyPr>
            <a:normAutofit lnSpcReduction="10000"/>
          </a:bodyPr>
          <a:lstStyle/>
          <a:p>
            <a:r>
              <a:rPr lang="en-US"/>
              <a:t>When entering an SSN for a participant, the system will check to see if the SSN is valid based on SSA guidelines</a:t>
            </a:r>
          </a:p>
          <a:p>
            <a:r>
              <a:rPr lang="en-US"/>
              <a:t>Invalid SSNs:</a:t>
            </a:r>
          </a:p>
          <a:p>
            <a:pPr lvl="1"/>
            <a:r>
              <a:rPr lang="en-US"/>
              <a:t>Last 4 digits are 0000</a:t>
            </a:r>
          </a:p>
          <a:p>
            <a:pPr lvl="1"/>
            <a:r>
              <a:rPr lang="en-US"/>
              <a:t>First 3 digits are 000, 666, or start with 9</a:t>
            </a:r>
          </a:p>
          <a:p>
            <a:pPr lvl="1"/>
            <a:r>
              <a:rPr lang="en-US"/>
              <a:t>Middle digits are 00</a:t>
            </a:r>
          </a:p>
          <a:p>
            <a:pPr lvl="1"/>
            <a:r>
              <a:rPr lang="en-US"/>
              <a:t>Digits are repetitive</a:t>
            </a:r>
          </a:p>
          <a:p>
            <a:pPr lvl="1"/>
            <a:r>
              <a:rPr lang="en-US"/>
              <a:t>Digits are sequential</a:t>
            </a:r>
          </a:p>
        </p:txBody>
      </p:sp>
      <p:pic>
        <p:nvPicPr>
          <p:cNvPr id="9" name="object 5">
            <a:extLst>
              <a:ext uri="{FF2B5EF4-FFF2-40B4-BE49-F238E27FC236}">
                <a16:creationId xmlns:a16="http://schemas.microsoft.com/office/drawing/2014/main" id="{EA6EDF92-7732-1388-4E5F-DB105123E4A4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862548" y="72032"/>
            <a:ext cx="1040289" cy="99893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5" name="Content Placeholder 23">
            <a:extLst>
              <a:ext uri="{FF2B5EF4-FFF2-40B4-BE49-F238E27FC236}">
                <a16:creationId xmlns:a16="http://schemas.microsoft.com/office/drawing/2014/main" id="{EE5D907B-F8C7-93B5-30D4-CD92B41A4AC6}"/>
              </a:ext>
            </a:extLst>
          </p:cNvPr>
          <p:cNvSpPr txBox="1">
            <a:spLocks/>
          </p:cNvSpPr>
          <p:nvPr/>
        </p:nvSpPr>
        <p:spPr>
          <a:xfrm>
            <a:off x="6288920" y="2603500"/>
            <a:ext cx="4028791" cy="34163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Updated requirement for unknown/refused SSNs</a:t>
            </a:r>
          </a:p>
          <a:p>
            <a:pPr lvl="1"/>
            <a:r>
              <a:rPr lang="en-US"/>
              <a:t>Instead of entering “0” for unknown numbers, enter “x”.</a:t>
            </a:r>
          </a:p>
          <a:p>
            <a:pPr lvl="1"/>
            <a:r>
              <a:rPr lang="en-US"/>
              <a:t>If all digits are “x”, system will automatically change the “data quality of SSN” field to “client doesn’t know”</a:t>
            </a:r>
          </a:p>
          <a:p>
            <a:pPr lvl="1"/>
            <a:r>
              <a:rPr lang="en-US"/>
              <a:t>If some digits are “x”, system will automatically change the “data quality of SSN” field to “approximate or partial SSN reported”</a:t>
            </a:r>
          </a:p>
        </p:txBody>
      </p:sp>
      <p:pic>
        <p:nvPicPr>
          <p:cNvPr id="4" name="Graphic 3" descr="Credit card with solid fill">
            <a:extLst>
              <a:ext uri="{FF2B5EF4-FFF2-40B4-BE49-F238E27FC236}">
                <a16:creationId xmlns:a16="http://schemas.microsoft.com/office/drawing/2014/main" id="{FF876C68-20C7-0D86-811B-63544E177C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13049" y="905350"/>
            <a:ext cx="802244" cy="802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6486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5A992EA8-A2AE-480C-BFF9-7B13464397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F6F97DA-7406-453D-9AB4-28B0891BBF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3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31D171A9-30C8-4156-8EAF-50888EBE77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C52A6C74-8DC4-4902-962C-0DAFD7F9B5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D34C65DE-5132-426E-9E92-81CB9EFF89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463FE9C4-150E-4C97-A21E-53B7CD261A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F4DD7FA2-5B3A-4DD2-BA1A-735CC86BAA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0" name="Freeform 5">
              <a:extLst>
                <a:ext uri="{FF2B5EF4-FFF2-40B4-BE49-F238E27FC236}">
                  <a16:creationId xmlns:a16="http://schemas.microsoft.com/office/drawing/2014/main" id="{B11D6824-D097-439B-9956-5436E5111A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5669AB50-4CAD-4D10-A09A-A0C01AF9E6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3F5B07-D54A-FFE6-6F0E-B92FAC1D01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1123" y="2352479"/>
            <a:ext cx="6268246" cy="21530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rPr>
              <a:t>Uploading Files in HMIS</a:t>
            </a:r>
          </a:p>
        </p:txBody>
      </p:sp>
      <p:pic>
        <p:nvPicPr>
          <p:cNvPr id="4" name="object 5">
            <a:extLst>
              <a:ext uri="{FF2B5EF4-FFF2-40B4-BE49-F238E27FC236}">
                <a16:creationId xmlns:a16="http://schemas.microsoft.com/office/drawing/2014/main" id="{360F86D3-EF42-D7BC-F6AA-85154E87ACD1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862548" y="72032"/>
            <a:ext cx="1040289" cy="99893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Graphic 4" descr="Document with solid fill">
            <a:extLst>
              <a:ext uri="{FF2B5EF4-FFF2-40B4-BE49-F238E27FC236}">
                <a16:creationId xmlns:a16="http://schemas.microsoft.com/office/drawing/2014/main" id="{86F5D051-080B-731B-96B9-4192DC0A220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03340" y="1188936"/>
            <a:ext cx="4128178" cy="4128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9665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13DEDB-1482-3E49-7442-075B0074D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0412" y="952990"/>
            <a:ext cx="8761413" cy="706964"/>
          </a:xfrm>
        </p:spPr>
        <p:txBody>
          <a:bodyPr/>
          <a:lstStyle/>
          <a:p>
            <a:r>
              <a:rPr lang="en-US"/>
              <a:t>Files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B1D6EC9-143E-9A77-E85A-09E1E1FDAE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7354" y="2592428"/>
            <a:ext cx="6551853" cy="3416300"/>
          </a:xfrm>
        </p:spPr>
        <p:txBody>
          <a:bodyPr>
            <a:normAutofit/>
          </a:bodyPr>
          <a:lstStyle/>
          <a:p>
            <a:r>
              <a:rPr lang="en-US"/>
              <a:t>Where?</a:t>
            </a:r>
          </a:p>
          <a:p>
            <a:pPr lvl="1"/>
            <a:r>
              <a:rPr lang="en-US"/>
              <a:t>Client- or program-level uploads</a:t>
            </a:r>
          </a:p>
          <a:p>
            <a:r>
              <a:rPr lang="en-US"/>
              <a:t>What? </a:t>
            </a:r>
          </a:p>
          <a:p>
            <a:pPr lvl="1"/>
            <a:r>
              <a:rPr lang="en-US"/>
              <a:t>Any file can be uploaded if it does not exceed 25 MB</a:t>
            </a:r>
          </a:p>
          <a:p>
            <a:pPr lvl="1"/>
            <a:r>
              <a:rPr lang="en-US"/>
              <a:t>Consider uploading identifying documents (IDs, birth certificates, &amp; SS cards)</a:t>
            </a:r>
          </a:p>
          <a:p>
            <a:pPr lvl="1"/>
            <a:r>
              <a:rPr lang="en-US"/>
              <a:t>Will be integral in new housing application process</a:t>
            </a:r>
          </a:p>
          <a:p>
            <a:r>
              <a:rPr lang="en-US"/>
              <a:t>Who? </a:t>
            </a:r>
          </a:p>
          <a:p>
            <a:pPr lvl="1"/>
            <a:r>
              <a:rPr lang="en-US"/>
              <a:t>Anyone with edit access within an agency</a:t>
            </a:r>
          </a:p>
        </p:txBody>
      </p:sp>
      <p:pic>
        <p:nvPicPr>
          <p:cNvPr id="9" name="object 5">
            <a:extLst>
              <a:ext uri="{FF2B5EF4-FFF2-40B4-BE49-F238E27FC236}">
                <a16:creationId xmlns:a16="http://schemas.microsoft.com/office/drawing/2014/main" id="{EA6EDF92-7732-1388-4E5F-DB105123E4A4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862548" y="72032"/>
            <a:ext cx="1040289" cy="99893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Graphic 2" descr="Document with solid fill">
            <a:extLst>
              <a:ext uri="{FF2B5EF4-FFF2-40B4-BE49-F238E27FC236}">
                <a16:creationId xmlns:a16="http://schemas.microsoft.com/office/drawing/2014/main" id="{18F7B2BF-FC85-2815-46C8-088889B394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81477" y="934685"/>
            <a:ext cx="743573" cy="74357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6355B90-11D5-302D-A7FC-FDE9CE0B45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49207" y="2454440"/>
            <a:ext cx="4039256" cy="3841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7470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5A992EA8-A2AE-480C-BFF9-7B13464397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F6F97DA-7406-453D-9AB4-28B0891BBF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3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31D171A9-30C8-4156-8EAF-50888EBE77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C52A6C74-8DC4-4902-962C-0DAFD7F9B5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D34C65DE-5132-426E-9E92-81CB9EFF89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63FE9C4-150E-4C97-A21E-53B7CD261A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F4DD7FA2-5B3A-4DD2-BA1A-735CC86BAA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B11D6824-D097-439B-9956-5436E5111A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5669AB50-4CAD-4D10-A09A-A0C01AF9E6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3F5B07-D54A-FFE6-6F0E-B92FAC1D01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76" y="2331561"/>
            <a:ext cx="5447071" cy="219176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rPr>
              <a:t>Referrals in HMIS</a:t>
            </a:r>
          </a:p>
        </p:txBody>
      </p:sp>
      <p:pic>
        <p:nvPicPr>
          <p:cNvPr id="6" name="Graphic 5" descr="Influencer with solid fill">
            <a:extLst>
              <a:ext uri="{FF2B5EF4-FFF2-40B4-BE49-F238E27FC236}">
                <a16:creationId xmlns:a16="http://schemas.microsoft.com/office/drawing/2014/main" id="{C655CD6E-2A84-9783-AE0D-70432DE9CC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88503" y="1113063"/>
            <a:ext cx="4628758" cy="4628758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object 5">
            <a:extLst>
              <a:ext uri="{FF2B5EF4-FFF2-40B4-BE49-F238E27FC236}">
                <a16:creationId xmlns:a16="http://schemas.microsoft.com/office/drawing/2014/main" id="{360F86D3-EF42-D7BC-F6AA-85154E87ACD1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0862548" y="72032"/>
            <a:ext cx="1040289" cy="99893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4891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A3AB87EF-B655-4FFF-8D05-F333AD7F278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18</TotalTime>
  <Words>1181</Words>
  <Application>Microsoft Office PowerPoint</Application>
  <PresentationFormat>Widescreen</PresentationFormat>
  <Paragraphs>140</Paragraphs>
  <Slides>23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Ion Boardroom</vt:lpstr>
      <vt:lpstr>HMIS End User Workgroup</vt:lpstr>
      <vt:lpstr>Housekeeping</vt:lpstr>
      <vt:lpstr>Housekeeping</vt:lpstr>
      <vt:lpstr>Agenda</vt:lpstr>
      <vt:lpstr>Social Security Numbers Update</vt:lpstr>
      <vt:lpstr>SSN Updated Logic</vt:lpstr>
      <vt:lpstr>Uploading Files in HMIS</vt:lpstr>
      <vt:lpstr>Files</vt:lpstr>
      <vt:lpstr>Referrals in HMIS</vt:lpstr>
      <vt:lpstr>Referrals</vt:lpstr>
      <vt:lpstr>Outreach Module</vt:lpstr>
      <vt:lpstr>Outreach Module</vt:lpstr>
      <vt:lpstr>Outreach Module</vt:lpstr>
      <vt:lpstr>Data Quality Monitoring</vt:lpstr>
      <vt:lpstr>DQ Monitoring Processes</vt:lpstr>
      <vt:lpstr>Recurring Data Errors </vt:lpstr>
      <vt:lpstr>NEW ELEMENT: Lease Signed Date</vt:lpstr>
      <vt:lpstr>Lease Signed Date</vt:lpstr>
      <vt:lpstr>Coming Soon!</vt:lpstr>
      <vt:lpstr>Big Things Coming in HMIS</vt:lpstr>
      <vt:lpstr>Big Things Coming in HMIS</vt:lpstr>
      <vt:lpstr>Big Things Coming in HMIS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HMIS End User Workgroup</dc:title>
  <dc:creator>Nicholas Butina</dc:creator>
  <cp:lastModifiedBy>Nicholas Butina</cp:lastModifiedBy>
  <cp:revision>9</cp:revision>
  <dcterms:created xsi:type="dcterms:W3CDTF">2023-09-12T14:22:30Z</dcterms:created>
  <dcterms:modified xsi:type="dcterms:W3CDTF">2024-09-20T12:22:47Z</dcterms:modified>
</cp:coreProperties>
</file>